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5" r:id="rId5"/>
    <p:sldId id="277" r:id="rId6"/>
    <p:sldId id="261" r:id="rId7"/>
    <p:sldId id="263" r:id="rId8"/>
    <p:sldId id="262" r:id="rId9"/>
    <p:sldId id="281" r:id="rId10"/>
    <p:sldId id="286" r:id="rId11"/>
    <p:sldId id="287" r:id="rId12"/>
    <p:sldId id="278" r:id="rId13"/>
    <p:sldId id="266" r:id="rId14"/>
    <p:sldId id="268" r:id="rId15"/>
    <p:sldId id="282" r:id="rId16"/>
    <p:sldId id="29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2A9706A-BFB8-45C1-870E-D52BDD185760}">
          <p14:sldIdLst>
            <p14:sldId id="285"/>
            <p14:sldId id="277"/>
            <p14:sldId id="261"/>
            <p14:sldId id="263"/>
            <p14:sldId id="262"/>
            <p14:sldId id="281"/>
            <p14:sldId id="286"/>
          </p14:sldIdLst>
        </p14:section>
        <p14:section name="Untitled Section" id="{16C3CEDE-087D-4343-BCE8-C06F02BA4476}">
          <p14:sldIdLst>
            <p14:sldId id="287"/>
            <p14:sldId id="278"/>
            <p14:sldId id="266"/>
            <p14:sldId id="268"/>
            <p14:sldId id="282"/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5ACC36-10C9-4EA9-8F2E-FF4E82506243}" v="3" dt="2021-08-31T21:12:20.0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30" y="294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7E1B8-528F-4D87-8EBD-B843BAE2C861}" type="datetimeFigureOut">
              <a:rPr lang="en-US" smtClean="0"/>
              <a:t>11/19/2024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2.sv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jpeg>
</file>

<file path=ppt/media/image6.svg>
</file>

<file path=ppt/media/image7.jpeg>
</file>

<file path=ppt/media/image8.jpg>
</file>

<file path=ppt/media/image83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E576D-777F-42E1-9739-7FD89F404092}" type="datetimeFigureOut">
              <a:rPr lang="en-US" smtClean="0"/>
              <a:t>11/19/2024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F1A11-BB96-443E-B274-982C61AA7E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=""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=""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=""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73216" y="3667946"/>
            <a:ext cx="9285382" cy="1277857"/>
          </a:xfrm>
        </p:spPr>
        <p:txBody>
          <a:bodyPr anchor="ctr"/>
          <a:lstStyle>
            <a:lvl1pPr algn="l">
              <a:defRPr sz="60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=""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36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 1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=""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5" name="Title 1">
            <a:extLst>
              <a:ext uri="{FF2B5EF4-FFF2-40B4-BE49-F238E27FC236}">
                <a16:creationId xmlns=""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=""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2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=""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3" name="Text Placeholder 8">
            <a:extLst>
              <a:ext uri="{FF2B5EF4-FFF2-40B4-BE49-F238E27FC236}">
                <a16:creationId xmlns=""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3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=""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Date Placeholder 2">
            <a:extLst>
              <a:ext uri="{FF2B5EF4-FFF2-40B4-BE49-F238E27FC236}">
                <a16:creationId xmlns=""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19" name="Footer Placeholder 3">
            <a:extLst>
              <a:ext uri="{FF2B5EF4-FFF2-40B4-BE49-F238E27FC236}">
                <a16:creationId xmlns=""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0" name="Slide Number Placeholder 4">
            <a:extLst>
              <a:ext uri="{FF2B5EF4-FFF2-40B4-BE49-F238E27FC236}">
                <a16:creationId xmlns=""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367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=""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=""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=""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=""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=""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=""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=""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=""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=""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=""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=""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=""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=""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=""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=""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=""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=""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</a:t>
            </a:r>
          </a:p>
        </p:txBody>
      </p:sp>
    </p:spTree>
    <p:extLst>
      <p:ext uri="{BB962C8B-B14F-4D97-AF65-F5344CB8AC3E}">
        <p14:creationId xmlns:p14="http://schemas.microsoft.com/office/powerpoint/2010/main" val="33484456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=""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=""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=""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=""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=""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=""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=""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=""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6011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DB7A5A-4225-417D-92C6-1C9A16E3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B9BA8EE-BF3B-4E61-9241-4BC605B3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402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142" y="2046288"/>
            <a:ext cx="554445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4142" y="3162300"/>
            <a:ext cx="5544458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40588" y="2046288"/>
            <a:ext cx="4114800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10">
            <a:extLst>
              <a:ext uri="{FF2B5EF4-FFF2-40B4-BE49-F238E27FC236}">
                <a16:creationId xmlns="" xmlns:a16="http://schemas.microsoft.com/office/drawing/2014/main" id="{0725E520-0935-477C-B878-46FB86CBC8F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66" name="Text Placeholder 10">
            <a:extLst>
              <a:ext uri="{FF2B5EF4-FFF2-40B4-BE49-F238E27FC236}">
                <a16:creationId xmlns="" xmlns:a16="http://schemas.microsoft.com/office/drawing/2014/main" id="{0BAB839B-C0B3-49D9-93B1-5D31919273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7" name="Text Placeholder 10">
            <a:extLst>
              <a:ext uri="{FF2B5EF4-FFF2-40B4-BE49-F238E27FC236}">
                <a16:creationId xmlns="" xmlns:a16="http://schemas.microsoft.com/office/drawing/2014/main" id="{F2891C81-643F-4485-8878-D983E698517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8" name="Text Placeholder 10">
            <a:extLst>
              <a:ext uri="{FF2B5EF4-FFF2-40B4-BE49-F238E27FC236}">
                <a16:creationId xmlns="" xmlns:a16="http://schemas.microsoft.com/office/drawing/2014/main" id="{E53DAE78-3159-4EB0-A438-9144A5933A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9" name="Text Placeholder 10">
            <a:extLst>
              <a:ext uri="{FF2B5EF4-FFF2-40B4-BE49-F238E27FC236}">
                <a16:creationId xmlns="" xmlns:a16="http://schemas.microsoft.com/office/drawing/2014/main" id="{BA1CD986-472B-4D31-8623-F00075A77C8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0" name="Text Placeholder 10">
            <a:extLst>
              <a:ext uri="{FF2B5EF4-FFF2-40B4-BE49-F238E27FC236}">
                <a16:creationId xmlns="" xmlns:a16="http://schemas.microsoft.com/office/drawing/2014/main" id="{82A9BEA6-0392-4EE3-96F2-A3F13734A96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71" name="Text Placeholder 10">
            <a:extLst>
              <a:ext uri="{FF2B5EF4-FFF2-40B4-BE49-F238E27FC236}">
                <a16:creationId xmlns="" xmlns:a16="http://schemas.microsoft.com/office/drawing/2014/main" id="{9619E248-6E4E-465E-81BF-9E47CC80A99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2" name="Text Placeholder 10">
            <a:extLst>
              <a:ext uri="{FF2B5EF4-FFF2-40B4-BE49-F238E27FC236}">
                <a16:creationId xmlns="" xmlns:a16="http://schemas.microsoft.com/office/drawing/2014/main" id="{13DAD327-1BD3-4303-8DAD-ECA2C354252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3" name="Text Placeholder 10">
            <a:extLst>
              <a:ext uri="{FF2B5EF4-FFF2-40B4-BE49-F238E27FC236}">
                <a16:creationId xmlns="" xmlns:a16="http://schemas.microsoft.com/office/drawing/2014/main" id="{275CD065-10DF-4ACE-837B-F9FB8B6AD9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4" name="Text Placeholder 10">
            <a:extLst>
              <a:ext uri="{FF2B5EF4-FFF2-40B4-BE49-F238E27FC236}">
                <a16:creationId xmlns="" xmlns:a16="http://schemas.microsoft.com/office/drawing/2014/main" id="{E3C25243-C679-4438-8E70-46CE24EA38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5" name="Text Placeholder 10">
            <a:extLst>
              <a:ext uri="{FF2B5EF4-FFF2-40B4-BE49-F238E27FC236}">
                <a16:creationId xmlns="" xmlns:a16="http://schemas.microsoft.com/office/drawing/2014/main" id="{0D77C9D6-55CB-4EED-B1C7-E4E4E8A297B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6" name="Text Placeholder 10">
            <a:extLst>
              <a:ext uri="{FF2B5EF4-FFF2-40B4-BE49-F238E27FC236}">
                <a16:creationId xmlns="" xmlns:a16="http://schemas.microsoft.com/office/drawing/2014/main" id="{23C3DEA6-1FC3-4355-B3E0-2D3F7A759D7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7" name="Text Placeholder 10">
            <a:extLst>
              <a:ext uri="{FF2B5EF4-FFF2-40B4-BE49-F238E27FC236}">
                <a16:creationId xmlns="" xmlns:a16="http://schemas.microsoft.com/office/drawing/2014/main" id="{DC97B6D5-E938-4B4E-A34E-CF67AAEA3FA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8" name="Text Placeholder 10">
            <a:extLst>
              <a:ext uri="{FF2B5EF4-FFF2-40B4-BE49-F238E27FC236}">
                <a16:creationId xmlns="" xmlns:a16="http://schemas.microsoft.com/office/drawing/2014/main" id="{3D360651-EA9D-47C5-BAFD-1333E46070E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9" name="Text Placeholder 10">
            <a:extLst>
              <a:ext uri="{FF2B5EF4-FFF2-40B4-BE49-F238E27FC236}">
                <a16:creationId xmlns="" xmlns:a16="http://schemas.microsoft.com/office/drawing/2014/main" id="{838AC118-56E0-4709-A8EA-479D52BC90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0" name="Text Placeholder 10">
            <a:extLst>
              <a:ext uri="{FF2B5EF4-FFF2-40B4-BE49-F238E27FC236}">
                <a16:creationId xmlns="" xmlns:a16="http://schemas.microsoft.com/office/drawing/2014/main" id="{16E09ED2-C095-4765-A070-30FA731D59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1" name="Text Placeholder 10">
            <a:extLst>
              <a:ext uri="{FF2B5EF4-FFF2-40B4-BE49-F238E27FC236}">
                <a16:creationId xmlns="" xmlns:a16="http://schemas.microsoft.com/office/drawing/2014/main" id="{E68C63A9-460B-4702-8C01-F7D115E3745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2" name="Text Placeholder 10">
            <a:extLst>
              <a:ext uri="{FF2B5EF4-FFF2-40B4-BE49-F238E27FC236}">
                <a16:creationId xmlns="" xmlns:a16="http://schemas.microsoft.com/office/drawing/2014/main" id="{DE41A2AF-2485-44D6-BC1A-EF0FE08B41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3" name="Text Placeholder 10">
            <a:extLst>
              <a:ext uri="{FF2B5EF4-FFF2-40B4-BE49-F238E27FC236}">
                <a16:creationId xmlns="" xmlns:a16="http://schemas.microsoft.com/office/drawing/2014/main" id="{F2B4E330-5CCA-403E-ABED-C16AE1E54CE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4" name="Text Placeholder 10">
            <a:extLst>
              <a:ext uri="{FF2B5EF4-FFF2-40B4-BE49-F238E27FC236}">
                <a16:creationId xmlns="" xmlns:a16="http://schemas.microsoft.com/office/drawing/2014/main" id="{14F318D0-C189-42DB-9344-F972B6C318C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5" name="Text Placeholder 10">
            <a:extLst>
              <a:ext uri="{FF2B5EF4-FFF2-40B4-BE49-F238E27FC236}">
                <a16:creationId xmlns="" xmlns:a16="http://schemas.microsoft.com/office/drawing/2014/main" id="{2F91040A-FCDF-472E-BD0E-7406A11EADE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6" name="Text Placeholder 10">
            <a:extLst>
              <a:ext uri="{FF2B5EF4-FFF2-40B4-BE49-F238E27FC236}">
                <a16:creationId xmlns="" xmlns:a16="http://schemas.microsoft.com/office/drawing/2014/main" id="{822D0DA0-B558-4EDE-A9B5-3251081B124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7" name="Text Placeholder 10">
            <a:extLst>
              <a:ext uri="{FF2B5EF4-FFF2-40B4-BE49-F238E27FC236}">
                <a16:creationId xmlns="" xmlns:a16="http://schemas.microsoft.com/office/drawing/2014/main" id="{8E65624D-C451-48FA-8C52-CDDEBFDD4B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8" name="Text Placeholder 10">
            <a:extLst>
              <a:ext uri="{FF2B5EF4-FFF2-40B4-BE49-F238E27FC236}">
                <a16:creationId xmlns="" xmlns:a16="http://schemas.microsoft.com/office/drawing/2014/main" id="{9068217F-B61B-4029-8D4E-C8B9B0D3B2B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9" name="Text Placeholder 10">
            <a:extLst>
              <a:ext uri="{FF2B5EF4-FFF2-40B4-BE49-F238E27FC236}">
                <a16:creationId xmlns="" xmlns:a16="http://schemas.microsoft.com/office/drawing/2014/main" id="{3D7BE839-15B9-43C2-89DD-6E7228B9C44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0" name="Text Placeholder 10">
            <a:extLst>
              <a:ext uri="{FF2B5EF4-FFF2-40B4-BE49-F238E27FC236}">
                <a16:creationId xmlns="" xmlns:a16="http://schemas.microsoft.com/office/drawing/2014/main" id="{0D6AB60F-6B1F-4691-B503-1F8A0E0FC94D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1" name="Rectangle 90">
            <a:extLst>
              <a:ext uri="{FF2B5EF4-FFF2-40B4-BE49-F238E27FC236}">
                <a16:creationId xmlns="" xmlns:a16="http://schemas.microsoft.com/office/drawing/2014/main" id="{6214DEA4-9491-4860-B873-DEB133044C2E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cap="all" baseline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="" xmlns:a16="http://schemas.microsoft.com/office/drawing/2014/main" id="{6B0A9777-9F2B-4D49-82F8-F78F1057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Date Placeholder 15">
            <a:extLst>
              <a:ext uri="{FF2B5EF4-FFF2-40B4-BE49-F238E27FC236}">
                <a16:creationId xmlns="" xmlns:a16="http://schemas.microsoft.com/office/drawing/2014/main" id="{9D17B4D8-1988-4798-ADA9-09A36970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33" name="Footer Placeholder 16">
            <a:extLst>
              <a:ext uri="{FF2B5EF4-FFF2-40B4-BE49-F238E27FC236}">
                <a16:creationId xmlns="" xmlns:a16="http://schemas.microsoft.com/office/drawing/2014/main" id="{94BE7131-2BFE-4B6C-9526-604DC5F9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4" name="Slide Number Placeholder 17">
            <a:extLst>
              <a:ext uri="{FF2B5EF4-FFF2-40B4-BE49-F238E27FC236}">
                <a16:creationId xmlns="" xmlns:a16="http://schemas.microsoft.com/office/drawing/2014/main" id="{BCA841AE-6983-4830-ADB8-C8A6CE7C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0896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42" y="1850572"/>
            <a:ext cx="10134601" cy="4093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4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=""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=""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=""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=""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=""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=""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7" name="Text Placeholder 18">
            <a:extLst>
              <a:ext uri="{FF2B5EF4-FFF2-40B4-BE49-F238E27FC236}">
                <a16:creationId xmlns=""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=""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9" name="Text Placeholder 18">
            <a:extLst>
              <a:ext uri="{FF2B5EF4-FFF2-40B4-BE49-F238E27FC236}">
                <a16:creationId xmlns=""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=""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1" name="Text Placeholder 18">
            <a:extLst>
              <a:ext uri="{FF2B5EF4-FFF2-40B4-BE49-F238E27FC236}">
                <a16:creationId xmlns=""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=""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3" name="Text Placeholder 18">
            <a:extLst>
              <a:ext uri="{FF2B5EF4-FFF2-40B4-BE49-F238E27FC236}">
                <a16:creationId xmlns=""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1411511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8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icture Placeholder 65">
            <a:extLst>
              <a:ext uri="{FF2B5EF4-FFF2-40B4-BE49-F238E27FC236}">
                <a16:creationId xmlns="" xmlns:a16="http://schemas.microsoft.com/office/drawing/2014/main" id="{88E0AC7A-AA85-427E-8B83-AEEF229EDA4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383802" y="3121794"/>
            <a:ext cx="1808198" cy="1097726"/>
          </a:xfrm>
          <a:custGeom>
            <a:avLst/>
            <a:gdLst>
              <a:gd name="connsiteX0" fmla="*/ 474569 w 1808198"/>
              <a:gd name="connsiteY0" fmla="*/ 0 h 1097726"/>
              <a:gd name="connsiteX1" fmla="*/ 1799279 w 1808198"/>
              <a:gd name="connsiteY1" fmla="*/ 0 h 1097726"/>
              <a:gd name="connsiteX2" fmla="*/ 1808198 w 1808198"/>
              <a:gd name="connsiteY2" fmla="*/ 1097726 h 1097726"/>
              <a:gd name="connsiteX3" fmla="*/ 0 w 1808198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198" h="1097726">
                <a:moveTo>
                  <a:pt x="474569" y="0"/>
                </a:moveTo>
                <a:lnTo>
                  <a:pt x="1799279" y="0"/>
                </a:lnTo>
                <a:lnTo>
                  <a:pt x="18081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3" name="Picture Placeholder 62">
            <a:extLst>
              <a:ext uri="{FF2B5EF4-FFF2-40B4-BE49-F238E27FC236}">
                <a16:creationId xmlns="" xmlns:a16="http://schemas.microsoft.com/office/drawing/2014/main" id="{E6437AD1-FE22-40AE-8BB8-8B8B9C5770F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0427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60" name="Picture Placeholder 59">
            <a:extLst>
              <a:ext uri="{FF2B5EF4-FFF2-40B4-BE49-F238E27FC236}">
                <a16:creationId xmlns="" xmlns:a16="http://schemas.microsoft.com/office/drawing/2014/main" id="{97978D8E-FCD0-4E7C-BD0B-F2F47BA1B2D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416963" y="3121794"/>
            <a:ext cx="1799279" cy="1097726"/>
          </a:xfrm>
          <a:custGeom>
            <a:avLst/>
            <a:gdLst>
              <a:gd name="connsiteX0" fmla="*/ 474570 w 1799279"/>
              <a:gd name="connsiteY0" fmla="*/ 0 h 1097726"/>
              <a:gd name="connsiteX1" fmla="*/ 1799279 w 1799279"/>
              <a:gd name="connsiteY1" fmla="*/ 0 h 1097726"/>
              <a:gd name="connsiteX2" fmla="*/ 132479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70" y="0"/>
                </a:moveTo>
                <a:lnTo>
                  <a:pt x="1799279" y="0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="" xmlns:a16="http://schemas.microsoft.com/office/drawing/2014/main" id="{83197EDA-7F24-4C0A-B859-34173E066FC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933589" y="3121794"/>
            <a:ext cx="1799125" cy="1097726"/>
          </a:xfrm>
          <a:custGeom>
            <a:avLst/>
            <a:gdLst>
              <a:gd name="connsiteX0" fmla="*/ 474570 w 1799125"/>
              <a:gd name="connsiteY0" fmla="*/ 0 h 1097726"/>
              <a:gd name="connsiteX1" fmla="*/ 1799125 w 1799125"/>
              <a:gd name="connsiteY1" fmla="*/ 0 h 1097726"/>
              <a:gd name="connsiteX2" fmla="*/ 1799125 w 1799125"/>
              <a:gd name="connsiteY2" fmla="*/ 356 h 1097726"/>
              <a:gd name="connsiteX3" fmla="*/ 1324799 w 1799125"/>
              <a:gd name="connsiteY3" fmla="*/ 1097726 h 1097726"/>
              <a:gd name="connsiteX4" fmla="*/ 0 w 1799125"/>
              <a:gd name="connsiteY4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125" h="1097726">
                <a:moveTo>
                  <a:pt x="474570" y="0"/>
                </a:moveTo>
                <a:lnTo>
                  <a:pt x="1799125" y="0"/>
                </a:lnTo>
                <a:lnTo>
                  <a:pt x="1799125" y="356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="" xmlns:a16="http://schemas.microsoft.com/office/drawing/2014/main" id="{D5CFC424-FDBC-4BD5-B5FB-E2C7B5DE600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450214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="" xmlns:a16="http://schemas.microsoft.com/office/drawing/2014/main" id="{B2475369-85E0-474D-9454-6911B2BB54D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966838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="" xmlns:a16="http://schemas.microsoft.com/office/drawing/2014/main" id="{9231E13B-CD8C-48FC-A6DB-E87F08B4628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483375" y="3121794"/>
            <a:ext cx="1799279" cy="1097726"/>
          </a:xfrm>
          <a:custGeom>
            <a:avLst/>
            <a:gdLst>
              <a:gd name="connsiteX0" fmla="*/ 474569 w 1799279"/>
              <a:gd name="connsiteY0" fmla="*/ 0 h 1097726"/>
              <a:gd name="connsiteX1" fmla="*/ 1799279 w 1799279"/>
              <a:gd name="connsiteY1" fmla="*/ 0 h 1097726"/>
              <a:gd name="connsiteX2" fmla="*/ 1324798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69" y="0"/>
                </a:moveTo>
                <a:lnTo>
                  <a:pt x="1799279" y="0"/>
                </a:lnTo>
                <a:lnTo>
                  <a:pt x="13247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="" xmlns:a16="http://schemas.microsoft.com/office/drawing/2014/main" id="{9A7D62AC-CCFA-44C3-98ED-F750B562B96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" y="3121794"/>
            <a:ext cx="1799279" cy="1097726"/>
          </a:xfrm>
          <a:custGeom>
            <a:avLst/>
            <a:gdLst>
              <a:gd name="connsiteX0" fmla="*/ 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=""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=""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2325820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=""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9" y="2586626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7" name="Text Placeholder 15">
            <a:extLst>
              <a:ext uri="{FF2B5EF4-FFF2-40B4-BE49-F238E27FC236}">
                <a16:creationId xmlns="" xmlns:a16="http://schemas.microsoft.com/office/drawing/2014/main" id="{F3625817-ADC5-402C-BF70-E72E180EA94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9000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8" name="Text Placeholder 18">
            <a:extLst>
              <a:ext uri="{FF2B5EF4-FFF2-40B4-BE49-F238E27FC236}">
                <a16:creationId xmlns="" xmlns:a16="http://schemas.microsoft.com/office/drawing/2014/main" id="{1CD742BF-928E-4F96-A707-0762F7415A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9005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9" name="Text Placeholder 15">
            <a:extLst>
              <a:ext uri="{FF2B5EF4-FFF2-40B4-BE49-F238E27FC236}">
                <a16:creationId xmlns="" xmlns:a16="http://schemas.microsoft.com/office/drawing/2014/main" id="{F63CF451-68B6-4006-B393-3926AD557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95597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0" name="Text Placeholder 18">
            <a:extLst>
              <a:ext uri="{FF2B5EF4-FFF2-40B4-BE49-F238E27FC236}">
                <a16:creationId xmlns="" xmlns:a16="http://schemas.microsoft.com/office/drawing/2014/main" id="{0812886F-184C-40A8-A729-8B4B4926879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5602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1" name="Text Placeholder 15">
            <a:extLst>
              <a:ext uri="{FF2B5EF4-FFF2-40B4-BE49-F238E27FC236}">
                <a16:creationId xmlns="" xmlns:a16="http://schemas.microsoft.com/office/drawing/2014/main" id="{227745AB-F0A1-4D69-B3E7-1E05EC5A83C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71508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2" name="Text Placeholder 18">
            <a:extLst>
              <a:ext uri="{FF2B5EF4-FFF2-40B4-BE49-F238E27FC236}">
                <a16:creationId xmlns="" xmlns:a16="http://schemas.microsoft.com/office/drawing/2014/main" id="{FA1D1660-FDA5-41B8-9EE3-ADA0E15F0CD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71513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3" name="Text Placeholder 15">
            <a:extLst>
              <a:ext uri="{FF2B5EF4-FFF2-40B4-BE49-F238E27FC236}">
                <a16:creationId xmlns="" xmlns:a16="http://schemas.microsoft.com/office/drawing/2014/main" id="{40B672B5-5EF2-428E-8952-03BB5F47FB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83375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4" name="Text Placeholder 18">
            <a:extLst>
              <a:ext uri="{FF2B5EF4-FFF2-40B4-BE49-F238E27FC236}">
                <a16:creationId xmlns="" xmlns:a16="http://schemas.microsoft.com/office/drawing/2014/main" id="{AAB3392A-4B63-483C-B97B-A962BA7295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3380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5" name="Text Placeholder 15">
            <a:extLst>
              <a:ext uri="{FF2B5EF4-FFF2-40B4-BE49-F238E27FC236}">
                <a16:creationId xmlns="" xmlns:a16="http://schemas.microsoft.com/office/drawing/2014/main" id="{52F154E0-81D0-4ED7-81F5-F2A41F6EE2E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57493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="" xmlns:a16="http://schemas.microsoft.com/office/drawing/2014/main" id="{D57D2666-5AA0-4552-8434-DE134549DA0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457498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7" name="Text Placeholder 15">
            <a:extLst>
              <a:ext uri="{FF2B5EF4-FFF2-40B4-BE49-F238E27FC236}">
                <a16:creationId xmlns="" xmlns:a16="http://schemas.microsoft.com/office/drawing/2014/main" id="{7E6E0780-44C2-48C7-99F2-E711D9BFA85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416963" y="4502202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8" name="Text Placeholder 18">
            <a:extLst>
              <a:ext uri="{FF2B5EF4-FFF2-40B4-BE49-F238E27FC236}">
                <a16:creationId xmlns="" xmlns:a16="http://schemas.microsoft.com/office/drawing/2014/main" id="{41A5DBDC-E19D-4B74-863C-D63A78E4938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16968" y="4763008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9" name="Text Placeholder 15">
            <a:extLst>
              <a:ext uri="{FF2B5EF4-FFF2-40B4-BE49-F238E27FC236}">
                <a16:creationId xmlns="" xmlns:a16="http://schemas.microsoft.com/office/drawing/2014/main" id="{EEFB1377-2783-49F1-A131-38F4B63B90C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76433" y="4527297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80" name="Text Placeholder 18">
            <a:extLst>
              <a:ext uri="{FF2B5EF4-FFF2-40B4-BE49-F238E27FC236}">
                <a16:creationId xmlns="" xmlns:a16="http://schemas.microsoft.com/office/drawing/2014/main" id="{C188F315-95C8-490A-AB31-6B6D7A7A535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376438" y="4788103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051908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=""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81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">
            <a:extLst>
              <a:ext uri="{FF2B5EF4-FFF2-40B4-BE49-F238E27FC236}">
                <a16:creationId xmlns=""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=""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=""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=""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=""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=""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=""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=""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=""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=""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=""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=""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=""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3629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=""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=""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=""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=""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=""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=""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12420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=""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=""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=""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=""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=""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=""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=""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5">
            <a:extLst>
              <a:ext uri="{FF2B5EF4-FFF2-40B4-BE49-F238E27FC236}">
                <a16:creationId xmlns=""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=""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=""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=""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=""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=""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00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=""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=""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=""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=""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=""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=""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=""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=""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=""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80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,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=""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=""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=""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=""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=""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=""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=""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4273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=""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=""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 lIns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97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5" name="Text Placeholder 8">
            <a:extLst>
              <a:ext uri="{FF2B5EF4-FFF2-40B4-BE49-F238E27FC236}">
                <a16:creationId xmlns=""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=""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=""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 anchor="ctr">
            <a:normAutofit/>
          </a:bodyPr>
          <a:lstStyle>
            <a:lvl1pPr>
              <a:defRPr sz="4800" cap="all" baseline="0"/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Graphic 8">
            <a:extLst>
              <a:ext uri="{FF2B5EF4-FFF2-40B4-BE49-F238E27FC236}">
                <a16:creationId xmlns="" xmlns:a16="http://schemas.microsoft.com/office/drawing/2014/main" id="{A6A04B8C-D941-483E-B669-7436C535CE2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8">
            <a:extLst>
              <a:ext uri="{FF2B5EF4-FFF2-40B4-BE49-F238E27FC236}">
                <a16:creationId xmlns="" xmlns:a16="http://schemas.microsoft.com/office/drawing/2014/main" id="{7A6DC6C6-E9EB-405C-A68E-EE8EEBBCA39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="" xmlns:a16="http://schemas.microsoft.com/office/drawing/2014/main" id="{028B5C16-2909-487D-BE4D-A794F3BA7AE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16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 userDrawn="1">
          <p15:clr>
            <a:srgbClr val="FBAE40"/>
          </p15:clr>
        </p15:guide>
        <p15:guide id="2" orient="horz" pos="1584" userDrawn="1">
          <p15:clr>
            <a:srgbClr val="FBAE40"/>
          </p15:clr>
        </p15:guide>
        <p15:guide id="3" orient="horz" pos="27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icons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=""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Picture Placeholder 15">
            <a:extLst>
              <a:ext uri="{FF2B5EF4-FFF2-40B4-BE49-F238E27FC236}">
                <a16:creationId xmlns=""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034142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5" name="Title 1">
            <a:extLst>
              <a:ext uri="{FF2B5EF4-FFF2-40B4-BE49-F238E27FC236}">
                <a16:creationId xmlns=""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=""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=""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2" name="Picture Placeholder 15">
            <a:extLst>
              <a:ext uri="{FF2B5EF4-FFF2-40B4-BE49-F238E27FC236}">
                <a16:creationId xmlns="" xmlns:a16="http://schemas.microsoft.com/office/drawing/2014/main" id="{51CF84FA-944B-434D-A8DD-F5D8A6BD7F12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706975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23" name="Text Placeholder 8">
            <a:extLst>
              <a:ext uri="{FF2B5EF4-FFF2-40B4-BE49-F238E27FC236}">
                <a16:creationId xmlns=""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=""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5" name="Picture Placeholder 15">
            <a:extLst>
              <a:ext uri="{FF2B5EF4-FFF2-40B4-BE49-F238E27FC236}">
                <a16:creationId xmlns="" xmlns:a16="http://schemas.microsoft.com/office/drawing/2014/main" id="{F07B788A-B491-4062-8710-AC0B5654D44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412200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Click icon to add picture</a:t>
            </a:r>
            <a:endParaRPr lang="en-ZA" dirty="0"/>
          </a:p>
        </p:txBody>
      </p:sp>
      <p:sp>
        <p:nvSpPr>
          <p:cNvPr id="19" name="Date Placeholder 2">
            <a:extLst>
              <a:ext uri="{FF2B5EF4-FFF2-40B4-BE49-F238E27FC236}">
                <a16:creationId xmlns="" xmlns:a16="http://schemas.microsoft.com/office/drawing/2014/main" id="{D798BE23-D422-4EB1-A64B-24749090892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20" name="Footer Placeholder 3">
            <a:extLst>
              <a:ext uri="{FF2B5EF4-FFF2-40B4-BE49-F238E27FC236}">
                <a16:creationId xmlns="" xmlns:a16="http://schemas.microsoft.com/office/drawing/2014/main" id="{4BF2994C-9A98-4FB0-B040-0D7D4EE7DBB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6" name="Slide Number Placeholder 4">
            <a:extLst>
              <a:ext uri="{FF2B5EF4-FFF2-40B4-BE49-F238E27FC236}">
                <a16:creationId xmlns="" xmlns:a16="http://schemas.microsoft.com/office/drawing/2014/main" id="{96B5941B-782C-4ACF-AF36-8E21DA11A2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620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C77FA4A-CE52-4DA0-8842-74FE37E2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21BCD1D-6E4A-43CA-A3D4-B104CE27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811BDA0-5B55-4A85-ACBF-31F8F3EB2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1/7/20XX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F7AA55C-7321-4214-9297-F53B7B9E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E330C71-8F7D-4855-A35C-46C83B4BF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666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8" r:id="rId3"/>
    <p:sldLayoutId id="2147483667" r:id="rId4"/>
    <p:sldLayoutId id="2147483668" r:id="rId5"/>
    <p:sldLayoutId id="2147483669" r:id="rId6"/>
    <p:sldLayoutId id="2147483670" r:id="rId7"/>
    <p:sldLayoutId id="2147483651" r:id="rId8"/>
    <p:sldLayoutId id="2147483661" r:id="rId9"/>
    <p:sldLayoutId id="2147483671" r:id="rId10"/>
    <p:sldLayoutId id="2147483679" r:id="rId11"/>
    <p:sldLayoutId id="2147483677" r:id="rId12"/>
    <p:sldLayoutId id="2147483672" r:id="rId13"/>
    <p:sldLayoutId id="2147483652" r:id="rId14"/>
    <p:sldLayoutId id="2147483653" r:id="rId15"/>
    <p:sldLayoutId id="2147483665" r:id="rId16"/>
    <p:sldLayoutId id="2147483650" r:id="rId17"/>
    <p:sldLayoutId id="2147483654" r:id="rId18"/>
    <p:sldLayoutId id="2147483674" r:id="rId19"/>
    <p:sldLayoutId id="2147483676" r:id="rId20"/>
    <p:sldLayoutId id="2147483673" r:id="rId21"/>
    <p:sldLayoutId id="2147483675" r:id="rId2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3.jpeg"/><Relationship Id="rId7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.pn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9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6.svg"/><Relationship Id="rId7" Type="http://schemas.openxmlformats.org/officeDocument/2006/relationships/image" Target="../media/image10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11" Type="http://schemas.openxmlformats.org/officeDocument/2006/relationships/image" Target="../media/image5.png"/><Relationship Id="rId5" Type="http://schemas.openxmlformats.org/officeDocument/2006/relationships/image" Target="../media/image83.svg"/><Relationship Id="rId10" Type="http://schemas.openxmlformats.org/officeDocument/2006/relationships/image" Target="../media/image4.png"/><Relationship Id="rId4" Type="http://schemas.openxmlformats.org/officeDocument/2006/relationships/image" Target="../media/image10.png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>
            <a:extLst>
              <a:ext uri="{FF2B5EF4-FFF2-40B4-BE49-F238E27FC236}">
                <a16:creationId xmlns="" xmlns:a16="http://schemas.microsoft.com/office/drawing/2014/main" id="{B0FFBF6C-2281-4A59-8BF0-A256739C0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81699" y="122939"/>
            <a:ext cx="6029754" cy="660629"/>
          </a:xfrm>
        </p:spPr>
        <p:txBody>
          <a:bodyPr/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1600" b="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2</a:t>
            </a:r>
            <a:r>
              <a:rPr lang="en-US" sz="1600" b="0" baseline="30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nd</a:t>
            </a:r>
            <a:r>
              <a:rPr lang="en-US" sz="1600" b="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Intelligent </a:t>
            </a:r>
            <a:r>
              <a:rPr lang="en-US" sz="1600" b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Computing and Technology Conference (</a:t>
            </a:r>
            <a:r>
              <a:rPr lang="en-US" sz="1600" b="0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ICTCon</a:t>
            </a:r>
            <a:r>
              <a:rPr lang="en-US" sz="1600" b="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)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1600" b="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at 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1600" b="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Central </a:t>
            </a:r>
            <a:r>
              <a:rPr lang="en-US" sz="1600" b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Institute of Technology </a:t>
            </a:r>
            <a:r>
              <a:rPr lang="en-US" sz="1600" b="0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Kokrajhar</a:t>
            </a:r>
            <a:r>
              <a:rPr lang="en-US" sz="1600" b="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, Assam, India </a:t>
            </a:r>
            <a:endParaRPr lang="en-US" sz="6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9" name="Text Placeholder 18">
            <a:extLst>
              <a:ext uri="{FF2B5EF4-FFF2-40B4-BE49-F238E27FC236}">
                <a16:creationId xmlns="" xmlns:a16="http://schemas.microsoft.com/office/drawing/2014/main" id="{5C600DDB-51C1-4E0E-8FC1-10C888E4E7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1944" y="1709976"/>
            <a:ext cx="844265" cy="3767635"/>
          </a:xfrm>
        </p:spPr>
        <p:txBody>
          <a:bodyPr/>
          <a:lstStyle/>
          <a:p>
            <a:r>
              <a:rPr lang="en-US" sz="6600" dirty="0" smtClean="0">
                <a:solidFill>
                  <a:schemeClr val="bg1"/>
                </a:solidFill>
              </a:rPr>
              <a:t>2024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="" xmlns:a16="http://schemas.microsoft.com/office/drawing/2014/main" id="{EE427349-2C23-4643-A4C8-552661FAA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4988" y="2255316"/>
            <a:ext cx="9285382" cy="1277857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Paper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="" xmlns:a16="http://schemas.microsoft.com/office/drawing/2014/main" id="{A2D5ABC8-73C6-4DB8-B474-F46298EA24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394988" y="4265478"/>
            <a:ext cx="1598515" cy="907962"/>
          </a:xfrm>
        </p:spPr>
        <p:txBody>
          <a:bodyPr/>
          <a:lstStyle/>
          <a:p>
            <a:r>
              <a:rPr lang="en-US" sz="4800" dirty="0" smtClean="0">
                <a:solidFill>
                  <a:schemeClr val="bg1"/>
                </a:solidFill>
              </a:rPr>
              <a:t>#ID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20C49F68-0122-45AF-8FB2-4A73D67BEF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35116" y="5867481"/>
            <a:ext cx="3497179" cy="631231"/>
          </a:xfrm>
        </p:spPr>
        <p:txBody>
          <a:bodyPr/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2000" dirty="0" smtClean="0">
                <a:solidFill>
                  <a:schemeClr val="bg1"/>
                </a:solidFill>
              </a:rPr>
              <a:t>Presented By: 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2" name="Subtitle 31">
            <a:extLst>
              <a:ext uri="{FF2B5EF4-FFF2-40B4-BE49-F238E27FC236}">
                <a16:creationId xmlns="" xmlns:a16="http://schemas.microsoft.com/office/drawing/2014/main" id="{F69B5076-6A18-4AD8-A2C2-DB967CF6E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32282" y="5004921"/>
            <a:ext cx="3677297" cy="682094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Author(s)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="" xmlns:a16="http://schemas.microsoft.com/office/drawing/2014/main" id="{BC4BB374-4C53-4405-B3D6-928C68A871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FCDDB411-0E13-3741-911B-CFCB74C5BAB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7970418" y="3894871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78" y="5491093"/>
            <a:ext cx="998198" cy="998198"/>
          </a:xfrm>
          <a:prstGeom prst="rect">
            <a:avLst/>
          </a:prstGeom>
        </p:spPr>
      </p:pic>
      <p:sp>
        <p:nvSpPr>
          <p:cNvPr id="24" name="Text Placeholder 19">
            <a:extLst>
              <a:ext uri="{FF2B5EF4-FFF2-40B4-BE49-F238E27FC236}">
                <a16:creationId xmlns="" xmlns:a16="http://schemas.microsoft.com/office/drawing/2014/main" id="{A2D5ABC8-73C6-4DB8-B474-F46298EA249A}"/>
              </a:ext>
            </a:extLst>
          </p:cNvPr>
          <p:cNvSpPr txBox="1">
            <a:spLocks/>
          </p:cNvSpPr>
          <p:nvPr/>
        </p:nvSpPr>
        <p:spPr>
          <a:xfrm>
            <a:off x="79511" y="6404019"/>
            <a:ext cx="1925751" cy="453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Your Institute Name and Logo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333051" y="0"/>
            <a:ext cx="4858948" cy="6890084"/>
          </a:xfrm>
          <a:custGeom>
            <a:avLst/>
            <a:gdLst>
              <a:gd name="connsiteX0" fmla="*/ 0 w 2133600"/>
              <a:gd name="connsiteY0" fmla="*/ 0 h 6858000"/>
              <a:gd name="connsiteX1" fmla="*/ 2133600 w 2133600"/>
              <a:gd name="connsiteY1" fmla="*/ 0 h 6858000"/>
              <a:gd name="connsiteX2" fmla="*/ 2133600 w 2133600"/>
              <a:gd name="connsiteY2" fmla="*/ 6858000 h 6858000"/>
              <a:gd name="connsiteX3" fmla="*/ 0 w 2133600"/>
              <a:gd name="connsiteY3" fmla="*/ 6858000 h 6858000"/>
              <a:gd name="connsiteX4" fmla="*/ 0 w 2133600"/>
              <a:gd name="connsiteY4" fmla="*/ 0 h 6858000"/>
              <a:gd name="connsiteX0" fmla="*/ 1812758 w 2133600"/>
              <a:gd name="connsiteY0" fmla="*/ 1106905 h 6858000"/>
              <a:gd name="connsiteX1" fmla="*/ 2133600 w 2133600"/>
              <a:gd name="connsiteY1" fmla="*/ 0 h 6858000"/>
              <a:gd name="connsiteX2" fmla="*/ 2133600 w 2133600"/>
              <a:gd name="connsiteY2" fmla="*/ 6858000 h 6858000"/>
              <a:gd name="connsiteX3" fmla="*/ 0 w 2133600"/>
              <a:gd name="connsiteY3" fmla="*/ 6858000 h 6858000"/>
              <a:gd name="connsiteX4" fmla="*/ 1812758 w 2133600"/>
              <a:gd name="connsiteY4" fmla="*/ 1106905 h 6858000"/>
              <a:gd name="connsiteX0" fmla="*/ 1812758 w 2133600"/>
              <a:gd name="connsiteY0" fmla="*/ 1106905 h 6858000"/>
              <a:gd name="connsiteX1" fmla="*/ 2133600 w 2133600"/>
              <a:gd name="connsiteY1" fmla="*/ 0 h 6858000"/>
              <a:gd name="connsiteX2" fmla="*/ 2133600 w 2133600"/>
              <a:gd name="connsiteY2" fmla="*/ 6858000 h 6858000"/>
              <a:gd name="connsiteX3" fmla="*/ 0 w 2133600"/>
              <a:gd name="connsiteY3" fmla="*/ 6858000 h 6858000"/>
              <a:gd name="connsiteX4" fmla="*/ 1812758 w 2133600"/>
              <a:gd name="connsiteY4" fmla="*/ 1106905 h 6858000"/>
              <a:gd name="connsiteX0" fmla="*/ 2582779 w 2903621"/>
              <a:gd name="connsiteY0" fmla="*/ 1106905 h 6874042"/>
              <a:gd name="connsiteX1" fmla="*/ 2903621 w 2903621"/>
              <a:gd name="connsiteY1" fmla="*/ 0 h 6874042"/>
              <a:gd name="connsiteX2" fmla="*/ 2903621 w 2903621"/>
              <a:gd name="connsiteY2" fmla="*/ 6858000 h 6874042"/>
              <a:gd name="connsiteX3" fmla="*/ 0 w 2903621"/>
              <a:gd name="connsiteY3" fmla="*/ 6874042 h 6874042"/>
              <a:gd name="connsiteX4" fmla="*/ 2582779 w 2903621"/>
              <a:gd name="connsiteY4" fmla="*/ 1106905 h 6874042"/>
              <a:gd name="connsiteX0" fmla="*/ 2589259 w 2910101"/>
              <a:gd name="connsiteY0" fmla="*/ 1106905 h 6874042"/>
              <a:gd name="connsiteX1" fmla="*/ 2910101 w 2910101"/>
              <a:gd name="connsiteY1" fmla="*/ 0 h 6874042"/>
              <a:gd name="connsiteX2" fmla="*/ 2910101 w 2910101"/>
              <a:gd name="connsiteY2" fmla="*/ 6858000 h 6874042"/>
              <a:gd name="connsiteX3" fmla="*/ 6480 w 2910101"/>
              <a:gd name="connsiteY3" fmla="*/ 6874042 h 6874042"/>
              <a:gd name="connsiteX4" fmla="*/ 2124039 w 2910101"/>
              <a:gd name="connsiteY4" fmla="*/ 3400926 h 6874042"/>
              <a:gd name="connsiteX5" fmla="*/ 2589259 w 2910101"/>
              <a:gd name="connsiteY5" fmla="*/ 1106905 h 6874042"/>
              <a:gd name="connsiteX0" fmla="*/ 2621343 w 2910101"/>
              <a:gd name="connsiteY0" fmla="*/ 1315452 h 6874042"/>
              <a:gd name="connsiteX1" fmla="*/ 2910101 w 2910101"/>
              <a:gd name="connsiteY1" fmla="*/ 0 h 6874042"/>
              <a:gd name="connsiteX2" fmla="*/ 2910101 w 2910101"/>
              <a:gd name="connsiteY2" fmla="*/ 6858000 h 6874042"/>
              <a:gd name="connsiteX3" fmla="*/ 6480 w 2910101"/>
              <a:gd name="connsiteY3" fmla="*/ 6874042 h 6874042"/>
              <a:gd name="connsiteX4" fmla="*/ 2124039 w 2910101"/>
              <a:gd name="connsiteY4" fmla="*/ 3400926 h 6874042"/>
              <a:gd name="connsiteX5" fmla="*/ 2621343 w 2910101"/>
              <a:gd name="connsiteY5" fmla="*/ 1315452 h 6874042"/>
              <a:gd name="connsiteX0" fmla="*/ 2621343 w 2910101"/>
              <a:gd name="connsiteY0" fmla="*/ 1315452 h 6874042"/>
              <a:gd name="connsiteX1" fmla="*/ 2910101 w 2910101"/>
              <a:gd name="connsiteY1" fmla="*/ 0 h 6874042"/>
              <a:gd name="connsiteX2" fmla="*/ 2910101 w 2910101"/>
              <a:gd name="connsiteY2" fmla="*/ 6858000 h 6874042"/>
              <a:gd name="connsiteX3" fmla="*/ 6480 w 2910101"/>
              <a:gd name="connsiteY3" fmla="*/ 6874042 h 6874042"/>
              <a:gd name="connsiteX4" fmla="*/ 2124039 w 2910101"/>
              <a:gd name="connsiteY4" fmla="*/ 3400926 h 6874042"/>
              <a:gd name="connsiteX5" fmla="*/ 2621343 w 2910101"/>
              <a:gd name="connsiteY5" fmla="*/ 1315452 h 6874042"/>
              <a:gd name="connsiteX0" fmla="*/ 2669469 w 2910101"/>
              <a:gd name="connsiteY0" fmla="*/ 1331494 h 6874042"/>
              <a:gd name="connsiteX1" fmla="*/ 2910101 w 2910101"/>
              <a:gd name="connsiteY1" fmla="*/ 0 h 6874042"/>
              <a:gd name="connsiteX2" fmla="*/ 2910101 w 2910101"/>
              <a:gd name="connsiteY2" fmla="*/ 6858000 h 6874042"/>
              <a:gd name="connsiteX3" fmla="*/ 6480 w 2910101"/>
              <a:gd name="connsiteY3" fmla="*/ 6874042 h 6874042"/>
              <a:gd name="connsiteX4" fmla="*/ 2124039 w 2910101"/>
              <a:gd name="connsiteY4" fmla="*/ 3400926 h 6874042"/>
              <a:gd name="connsiteX5" fmla="*/ 2669469 w 2910101"/>
              <a:gd name="connsiteY5" fmla="*/ 1331494 h 6874042"/>
              <a:gd name="connsiteX0" fmla="*/ 2669469 w 2910101"/>
              <a:gd name="connsiteY0" fmla="*/ 1331494 h 6874042"/>
              <a:gd name="connsiteX1" fmla="*/ 2910101 w 2910101"/>
              <a:gd name="connsiteY1" fmla="*/ 0 h 6874042"/>
              <a:gd name="connsiteX2" fmla="*/ 2910101 w 2910101"/>
              <a:gd name="connsiteY2" fmla="*/ 6858000 h 6874042"/>
              <a:gd name="connsiteX3" fmla="*/ 6480 w 2910101"/>
              <a:gd name="connsiteY3" fmla="*/ 6874042 h 6874042"/>
              <a:gd name="connsiteX4" fmla="*/ 2124039 w 2910101"/>
              <a:gd name="connsiteY4" fmla="*/ 3400926 h 6874042"/>
              <a:gd name="connsiteX5" fmla="*/ 2669469 w 2910101"/>
              <a:gd name="connsiteY5" fmla="*/ 1331494 h 6874042"/>
              <a:gd name="connsiteX0" fmla="*/ 4016312 w 4256944"/>
              <a:gd name="connsiteY0" fmla="*/ 1331494 h 6890084"/>
              <a:gd name="connsiteX1" fmla="*/ 4256944 w 4256944"/>
              <a:gd name="connsiteY1" fmla="*/ 0 h 6890084"/>
              <a:gd name="connsiteX2" fmla="*/ 4256944 w 4256944"/>
              <a:gd name="connsiteY2" fmla="*/ 6858000 h 6890084"/>
              <a:gd name="connsiteX3" fmla="*/ 3796 w 4256944"/>
              <a:gd name="connsiteY3" fmla="*/ 6890084 h 6890084"/>
              <a:gd name="connsiteX4" fmla="*/ 3470882 w 4256944"/>
              <a:gd name="connsiteY4" fmla="*/ 3400926 h 6890084"/>
              <a:gd name="connsiteX5" fmla="*/ 4016312 w 4256944"/>
              <a:gd name="connsiteY5" fmla="*/ 1331494 h 6890084"/>
              <a:gd name="connsiteX0" fmla="*/ 4016899 w 4257531"/>
              <a:gd name="connsiteY0" fmla="*/ 1331494 h 6890084"/>
              <a:gd name="connsiteX1" fmla="*/ 4257531 w 4257531"/>
              <a:gd name="connsiteY1" fmla="*/ 0 h 6890084"/>
              <a:gd name="connsiteX2" fmla="*/ 4257531 w 4257531"/>
              <a:gd name="connsiteY2" fmla="*/ 6858000 h 6890084"/>
              <a:gd name="connsiteX3" fmla="*/ 4383 w 4257531"/>
              <a:gd name="connsiteY3" fmla="*/ 6890084 h 6890084"/>
              <a:gd name="connsiteX4" fmla="*/ 3035684 w 4257531"/>
              <a:gd name="connsiteY4" fmla="*/ 3689684 h 6890084"/>
              <a:gd name="connsiteX5" fmla="*/ 4016899 w 4257531"/>
              <a:gd name="connsiteY5" fmla="*/ 1331494 h 6890084"/>
              <a:gd name="connsiteX0" fmla="*/ 4017224 w 4257856"/>
              <a:gd name="connsiteY0" fmla="*/ 1331494 h 6890084"/>
              <a:gd name="connsiteX1" fmla="*/ 4257856 w 4257856"/>
              <a:gd name="connsiteY1" fmla="*/ 0 h 6890084"/>
              <a:gd name="connsiteX2" fmla="*/ 4257856 w 4257856"/>
              <a:gd name="connsiteY2" fmla="*/ 6858000 h 6890084"/>
              <a:gd name="connsiteX3" fmla="*/ 4708 w 4257856"/>
              <a:gd name="connsiteY3" fmla="*/ 6890084 h 6890084"/>
              <a:gd name="connsiteX4" fmla="*/ 3036009 w 4257856"/>
              <a:gd name="connsiteY4" fmla="*/ 3689684 h 6890084"/>
              <a:gd name="connsiteX5" fmla="*/ 4017224 w 4257856"/>
              <a:gd name="connsiteY5" fmla="*/ 1331494 h 6890084"/>
              <a:gd name="connsiteX0" fmla="*/ 4017224 w 4257856"/>
              <a:gd name="connsiteY0" fmla="*/ 1331494 h 6890084"/>
              <a:gd name="connsiteX1" fmla="*/ 4257856 w 4257856"/>
              <a:gd name="connsiteY1" fmla="*/ 0 h 6890084"/>
              <a:gd name="connsiteX2" fmla="*/ 4257856 w 4257856"/>
              <a:gd name="connsiteY2" fmla="*/ 6858000 h 6890084"/>
              <a:gd name="connsiteX3" fmla="*/ 4708 w 4257856"/>
              <a:gd name="connsiteY3" fmla="*/ 6890084 h 6890084"/>
              <a:gd name="connsiteX4" fmla="*/ 3036009 w 4257856"/>
              <a:gd name="connsiteY4" fmla="*/ 3689684 h 6890084"/>
              <a:gd name="connsiteX5" fmla="*/ 4017224 w 4257856"/>
              <a:gd name="connsiteY5" fmla="*/ 1331494 h 6890084"/>
              <a:gd name="connsiteX0" fmla="*/ 3946936 w 4257856"/>
              <a:gd name="connsiteY0" fmla="*/ 1299410 h 6890084"/>
              <a:gd name="connsiteX1" fmla="*/ 4257856 w 4257856"/>
              <a:gd name="connsiteY1" fmla="*/ 0 h 6890084"/>
              <a:gd name="connsiteX2" fmla="*/ 4257856 w 4257856"/>
              <a:gd name="connsiteY2" fmla="*/ 6858000 h 6890084"/>
              <a:gd name="connsiteX3" fmla="*/ 4708 w 4257856"/>
              <a:gd name="connsiteY3" fmla="*/ 6890084 h 6890084"/>
              <a:gd name="connsiteX4" fmla="*/ 3036009 w 4257856"/>
              <a:gd name="connsiteY4" fmla="*/ 3689684 h 6890084"/>
              <a:gd name="connsiteX5" fmla="*/ 3946936 w 4257856"/>
              <a:gd name="connsiteY5" fmla="*/ 1299410 h 6890084"/>
              <a:gd name="connsiteX0" fmla="*/ 3946936 w 4257856"/>
              <a:gd name="connsiteY0" fmla="*/ 1299410 h 6890084"/>
              <a:gd name="connsiteX1" fmla="*/ 4257856 w 4257856"/>
              <a:gd name="connsiteY1" fmla="*/ 0 h 6890084"/>
              <a:gd name="connsiteX2" fmla="*/ 4257856 w 4257856"/>
              <a:gd name="connsiteY2" fmla="*/ 6858000 h 6890084"/>
              <a:gd name="connsiteX3" fmla="*/ 4708 w 4257856"/>
              <a:gd name="connsiteY3" fmla="*/ 6890084 h 6890084"/>
              <a:gd name="connsiteX4" fmla="*/ 3036009 w 4257856"/>
              <a:gd name="connsiteY4" fmla="*/ 3689684 h 6890084"/>
              <a:gd name="connsiteX5" fmla="*/ 3946936 w 4257856"/>
              <a:gd name="connsiteY5" fmla="*/ 1299410 h 6890084"/>
              <a:gd name="connsiteX0" fmla="*/ 3947039 w 4257959"/>
              <a:gd name="connsiteY0" fmla="*/ 1299410 h 6890084"/>
              <a:gd name="connsiteX1" fmla="*/ 4257959 w 4257959"/>
              <a:gd name="connsiteY1" fmla="*/ 0 h 6890084"/>
              <a:gd name="connsiteX2" fmla="*/ 4257959 w 4257959"/>
              <a:gd name="connsiteY2" fmla="*/ 6858000 h 6890084"/>
              <a:gd name="connsiteX3" fmla="*/ 4811 w 4257959"/>
              <a:gd name="connsiteY3" fmla="*/ 6890084 h 6890084"/>
              <a:gd name="connsiteX4" fmla="*/ 2979882 w 4257959"/>
              <a:gd name="connsiteY4" fmla="*/ 3657600 h 6890084"/>
              <a:gd name="connsiteX5" fmla="*/ 3947039 w 4257959"/>
              <a:gd name="connsiteY5" fmla="*/ 1299410 h 6890084"/>
              <a:gd name="connsiteX0" fmla="*/ 3947039 w 4257959"/>
              <a:gd name="connsiteY0" fmla="*/ 1299410 h 6890084"/>
              <a:gd name="connsiteX1" fmla="*/ 4257959 w 4257959"/>
              <a:gd name="connsiteY1" fmla="*/ 0 h 6890084"/>
              <a:gd name="connsiteX2" fmla="*/ 4257959 w 4257959"/>
              <a:gd name="connsiteY2" fmla="*/ 6858000 h 6890084"/>
              <a:gd name="connsiteX3" fmla="*/ 4811 w 4257959"/>
              <a:gd name="connsiteY3" fmla="*/ 6890084 h 6890084"/>
              <a:gd name="connsiteX4" fmla="*/ 2979882 w 4257959"/>
              <a:gd name="connsiteY4" fmla="*/ 3657600 h 6890084"/>
              <a:gd name="connsiteX5" fmla="*/ 3947039 w 4257959"/>
              <a:gd name="connsiteY5" fmla="*/ 1299410 h 6890084"/>
              <a:gd name="connsiteX0" fmla="*/ 3946938 w 4257858"/>
              <a:gd name="connsiteY0" fmla="*/ 1299410 h 6890084"/>
              <a:gd name="connsiteX1" fmla="*/ 4257858 w 4257858"/>
              <a:gd name="connsiteY1" fmla="*/ 0 h 6890084"/>
              <a:gd name="connsiteX2" fmla="*/ 4257858 w 4257858"/>
              <a:gd name="connsiteY2" fmla="*/ 6858000 h 6890084"/>
              <a:gd name="connsiteX3" fmla="*/ 4710 w 4257858"/>
              <a:gd name="connsiteY3" fmla="*/ 6890084 h 6890084"/>
              <a:gd name="connsiteX4" fmla="*/ 2979781 w 4257858"/>
              <a:gd name="connsiteY4" fmla="*/ 3657600 h 6890084"/>
              <a:gd name="connsiteX5" fmla="*/ 3946938 w 4257858"/>
              <a:gd name="connsiteY5" fmla="*/ 1299410 h 6890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57858" h="6890084">
                <a:moveTo>
                  <a:pt x="3946938" y="1299410"/>
                </a:moveTo>
                <a:lnTo>
                  <a:pt x="4257858" y="0"/>
                </a:lnTo>
                <a:lnTo>
                  <a:pt x="4257858" y="6858000"/>
                </a:lnTo>
                <a:lnTo>
                  <a:pt x="4710" y="6890084"/>
                </a:lnTo>
                <a:cubicBezTo>
                  <a:pt x="-123627" y="6252410"/>
                  <a:pt x="2408742" y="4506494"/>
                  <a:pt x="2979781" y="3657600"/>
                </a:cubicBezTo>
                <a:cubicBezTo>
                  <a:pt x="3494590" y="2696411"/>
                  <a:pt x="3674056" y="2350168"/>
                  <a:pt x="3946938" y="1299410"/>
                </a:cubicBezTo>
                <a:close/>
              </a:path>
            </a:pathLst>
          </a:custGeom>
          <a:blipFill dpi="0" rotWithShape="1">
            <a:blip r:embed="rId3">
              <a:alphaModFix amt="6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15" name="Group 14"/>
          <p:cNvGrpSpPr/>
          <p:nvPr/>
        </p:nvGrpSpPr>
        <p:grpSpPr>
          <a:xfrm>
            <a:off x="79511" y="-157091"/>
            <a:ext cx="12019901" cy="7052141"/>
            <a:chOff x="79511" y="-157091"/>
            <a:chExt cx="12019901" cy="705214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11" y="0"/>
              <a:ext cx="1624084" cy="1624084"/>
            </a:xfrm>
            <a:prstGeom prst="rect">
              <a:avLst/>
            </a:prstGeom>
          </p:spPr>
        </p:pic>
        <p:pic>
          <p:nvPicPr>
            <p:cNvPr id="1026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15953" y="-157091"/>
              <a:ext cx="1637732" cy="16377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58214" y="881430"/>
              <a:ext cx="1973086" cy="54506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26061" y="102413"/>
              <a:ext cx="1035624" cy="873808"/>
            </a:xfrm>
            <a:prstGeom prst="rect">
              <a:avLst/>
            </a:prstGeom>
          </p:spPr>
        </p:pic>
        <p:pic>
          <p:nvPicPr>
            <p:cNvPr id="1034" name="Picture 10" descr="Technology growth icon 29453131 Vector Art at Vecteezy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71843" y="5867481"/>
              <a:ext cx="1027569" cy="1027569"/>
            </a:xfrm>
            <a:prstGeom prst="rect">
              <a:avLst/>
            </a:prstGeom>
            <a:ln>
              <a:noFill/>
            </a:ln>
            <a:effectLst>
              <a:softEdge rad="1270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112B089-A8F9-45B1-BE6E-EAC10163F08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266159"/>
            <a:ext cx="2941600" cy="360000"/>
          </a:xfrm>
        </p:spPr>
        <p:txBody>
          <a:bodyPr/>
          <a:lstStyle/>
          <a:p>
            <a:r>
              <a:rPr lang="en-ZA" dirty="0"/>
              <a:t>$3B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0FE22F9B-4BF8-41DC-8F1C-836B546E59A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117103"/>
            <a:ext cx="2941600" cy="1141882"/>
          </a:xfrm>
        </p:spPr>
        <p:txBody>
          <a:bodyPr>
            <a:normAutofit lnSpcReduction="10000"/>
          </a:bodyPr>
          <a:lstStyle/>
          <a:p>
            <a:r>
              <a:rPr lang="en-ZA" dirty="0"/>
              <a:t>Opportunity to build</a:t>
            </a:r>
          </a:p>
          <a:p>
            <a:r>
              <a:rPr lang="en-ZA" dirty="0"/>
              <a:t>Fully inclusive market</a:t>
            </a:r>
          </a:p>
          <a:p>
            <a:r>
              <a:rPr lang="en-ZA" dirty="0"/>
              <a:t>Total addressable market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US" dirty="0" smtClean="0"/>
              <a:t>Discussion overview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CF515C5D-2CDB-4E66-B2B8-1451BC44247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266159"/>
            <a:ext cx="2941600" cy="36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/>
              <a:t>$2B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6B35F89A-6CDF-41F7-BD87-18B45BD7330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117103"/>
            <a:ext cx="2941600" cy="114188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noProof="1"/>
              <a:t>Freedom to invent</a:t>
            </a:r>
            <a:endParaRPr lang="en-US" dirty="0"/>
          </a:p>
          <a:p>
            <a:r>
              <a:rPr lang="en-ZA" noProof="1"/>
              <a:t>Selectively inclusive market</a:t>
            </a:r>
          </a:p>
          <a:p>
            <a:r>
              <a:rPr lang="en-ZA" noProof="1"/>
              <a:t>Serviceable available market</a:t>
            </a:r>
          </a:p>
          <a:p>
            <a:endParaRPr lang="en-ZA" noProof="1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5E1C399-8F48-44F5-9461-3C89866D4CE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266159"/>
            <a:ext cx="2941600" cy="360000"/>
          </a:xfrm>
        </p:spPr>
        <p:txBody>
          <a:bodyPr/>
          <a:lstStyle/>
          <a:p>
            <a:r>
              <a:rPr lang="en-US" dirty="0"/>
              <a:t>$</a:t>
            </a:r>
            <a:r>
              <a:rPr lang="en-ZA" dirty="0"/>
              <a:t>1B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E92B9716-8D44-4864-8986-720957B3436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117103"/>
            <a:ext cx="2941600" cy="1141882"/>
          </a:xfrm>
        </p:spPr>
        <p:txBody>
          <a:bodyPr>
            <a:normAutofit lnSpcReduction="10000"/>
          </a:bodyPr>
          <a:lstStyle/>
          <a:p>
            <a:r>
              <a:rPr lang="en-ZA" noProof="1"/>
              <a:t>Few competitors</a:t>
            </a:r>
          </a:p>
          <a:p>
            <a:r>
              <a:rPr lang="en-ZA" noProof="1"/>
              <a:t>Specifically targeted market</a:t>
            </a:r>
          </a:p>
          <a:p>
            <a:r>
              <a:rPr lang="en-ZA" noProof="1"/>
              <a:t>Serviceable obtainable market</a:t>
            </a:r>
            <a:endParaRPr lang="en-ZA" dirty="0"/>
          </a:p>
          <a:p>
            <a:endParaRPr lang="en-US" dirty="0"/>
          </a:p>
        </p:txBody>
      </p:sp>
      <p:sp>
        <p:nvSpPr>
          <p:cNvPr id="29" name="Footer Placeholder 28">
            <a:extLst>
              <a:ext uri="{FF2B5EF4-FFF2-40B4-BE49-F238E27FC236}">
                <a16:creationId xmlns="" xmlns:a16="http://schemas.microsoft.com/office/drawing/2014/main" id="{D6F367EF-C259-4088-BD7A-95D314F0B28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Institute and Presenter Name</a:t>
            </a:r>
          </a:p>
        </p:txBody>
      </p:sp>
      <p:sp>
        <p:nvSpPr>
          <p:cNvPr id="30" name="Slide Number Placeholder 29">
            <a:extLst>
              <a:ext uri="{FF2B5EF4-FFF2-40B4-BE49-F238E27FC236}">
                <a16:creationId xmlns="" xmlns:a16="http://schemas.microsoft.com/office/drawing/2014/main" id="{8875A7EC-3DB7-4BAF-9699-4DCDE45D006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 smtClean="0">
                <a:solidFill>
                  <a:schemeClr val="bg1"/>
                </a:solidFill>
              </a:rPr>
              <a:t>E-mail ID</a:t>
            </a:r>
            <a:endParaRPr lang="en-ZA" sz="1000" dirty="0">
              <a:solidFill>
                <a:schemeClr val="bg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069672" y="14897"/>
            <a:ext cx="2326494" cy="1671280"/>
            <a:chOff x="10069672" y="14897"/>
            <a:chExt cx="2326494" cy="167128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69672" y="14897"/>
              <a:ext cx="786063" cy="786063"/>
            </a:xfrm>
            <a:prstGeom prst="rect">
              <a:avLst/>
            </a:prstGeom>
          </p:spPr>
        </p:pic>
        <p:pic>
          <p:nvPicPr>
            <p:cNvPr id="13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9672" y="773886"/>
              <a:ext cx="912291" cy="912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84458" y="1232743"/>
              <a:ext cx="1111146" cy="306954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253012" y="867518"/>
              <a:ext cx="515375" cy="434847"/>
            </a:xfrm>
            <a:prstGeom prst="rect">
              <a:avLst/>
            </a:prstGeom>
          </p:spPr>
        </p:pic>
        <p:sp>
          <p:nvSpPr>
            <p:cNvPr id="16" name="Text Placeholder 16">
              <a:extLst>
                <a:ext uri="{FF2B5EF4-FFF2-40B4-BE49-F238E27FC236}">
                  <a16:creationId xmlns="" xmlns:a16="http://schemas.microsoft.com/office/drawing/2014/main" id="{B0FFBF6C-2281-4A59-8BF0-A256739C023B}"/>
                </a:ext>
              </a:extLst>
            </p:cNvPr>
            <p:cNvSpPr txBox="1">
              <a:spLocks/>
            </p:cNvSpPr>
            <p:nvPr/>
          </p:nvSpPr>
          <p:spPr>
            <a:xfrm>
              <a:off x="10625232" y="83534"/>
              <a:ext cx="1770934" cy="44204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</a:t>
              </a:r>
              <a:r>
                <a:rPr lang="en-US" sz="1050" baseline="300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nd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ICTCon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at 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CIT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Kokrajhar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, Assam</a:t>
              </a:r>
              <a:endParaRPr lang="en-US" sz="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117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>
                <a:solidFill>
                  <a:schemeClr val="bg1"/>
                </a:solidFill>
              </a:rPr>
              <a:t>Our curriculum is priced below that of other tools in the education market</a:t>
            </a:r>
          </a:p>
          <a:p>
            <a:r>
              <a:rPr lang="en-ZA" noProof="1">
                <a:solidFill>
                  <a:schemeClr val="bg1"/>
                </a:solidFill>
              </a:rPr>
              <a:t>Simple and easy to use, compared to the complex tools of the competitors</a:t>
            </a:r>
          </a:p>
          <a:p>
            <a:r>
              <a:rPr lang="en-ZA" noProof="1">
                <a:solidFill>
                  <a:schemeClr val="bg1"/>
                </a:solidFill>
              </a:rPr>
              <a:t>Affordability is the main draw for educators to adopt our products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="" xmlns:a16="http://schemas.microsoft.com/office/drawing/2014/main" id="{AEAF2965-1DCE-4B93-BD47-2AD94F6E3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/>
          <a:p>
            <a:r>
              <a:rPr lang="en-ZA" noProof="1">
                <a:solidFill>
                  <a:schemeClr val="bg1"/>
                </a:solidFill>
              </a:rPr>
              <a:t>Company A</a:t>
            </a:r>
            <a:br>
              <a:rPr lang="en-ZA" noProof="1">
                <a:solidFill>
                  <a:schemeClr val="bg1"/>
                </a:solidFill>
              </a:rPr>
            </a:br>
            <a:r>
              <a:rPr lang="en-ZA" noProof="1">
                <a:solidFill>
                  <a:schemeClr val="bg1"/>
                </a:solidFill>
              </a:rPr>
              <a:t>Product is more expensive</a:t>
            </a:r>
          </a:p>
          <a:p>
            <a:r>
              <a:rPr lang="en-ZA" noProof="1">
                <a:solidFill>
                  <a:schemeClr val="bg1"/>
                </a:solidFill>
              </a:rPr>
              <a:t>Companies B &amp; C </a:t>
            </a:r>
            <a:br>
              <a:rPr lang="en-ZA" noProof="1">
                <a:solidFill>
                  <a:schemeClr val="bg1"/>
                </a:solidFill>
              </a:rPr>
            </a:br>
            <a:r>
              <a:rPr lang="en-ZA" noProof="1">
                <a:solidFill>
                  <a:schemeClr val="bg1"/>
                </a:solidFill>
              </a:rPr>
              <a:t>Product is expensive and inconvenient to use</a:t>
            </a:r>
          </a:p>
          <a:p>
            <a:r>
              <a:rPr lang="en-ZA" noProof="1">
                <a:solidFill>
                  <a:schemeClr val="bg1"/>
                </a:solidFill>
              </a:rPr>
              <a:t>Companies D &amp; E</a:t>
            </a:r>
            <a:br>
              <a:rPr lang="en-ZA" noProof="1">
                <a:solidFill>
                  <a:schemeClr val="bg1"/>
                </a:solidFill>
              </a:rPr>
            </a:br>
            <a:r>
              <a:rPr lang="en-ZA" noProof="1">
                <a:solidFill>
                  <a:schemeClr val="bg1"/>
                </a:solidFill>
              </a:rPr>
              <a:t>Product is affordable, but inconvenient to use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5B604E6A-773D-4777-825E-8D25A2E7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/>
          <a:lstStyle/>
          <a:p>
            <a:r>
              <a:rPr lang="en-ZA" dirty="0" smtClean="0"/>
              <a:t>Existing </a:t>
            </a:r>
            <a:endParaRPr lang="en-ZA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/>
          <a:lstStyle/>
          <a:p>
            <a:r>
              <a:rPr lang="en-US" dirty="0" smtClean="0"/>
              <a:t>Proposed</a:t>
            </a:r>
            <a:endParaRPr lang="en-US" dirty="0"/>
          </a:p>
        </p:txBody>
      </p:sp>
      <p:sp>
        <p:nvSpPr>
          <p:cNvPr id="46" name="Footer Placeholder 45">
            <a:extLst>
              <a:ext uri="{FF2B5EF4-FFF2-40B4-BE49-F238E27FC236}">
                <a16:creationId xmlns="" xmlns:a16="http://schemas.microsoft.com/office/drawing/2014/main" id="{05826AED-802F-40C1-9AD0-8144FA96F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/>
          <a:lstStyle/>
          <a:p>
            <a:r>
              <a:rPr lang="en-ZA" dirty="0"/>
              <a:t>Institute and Presenter Name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 smtClean="0">
                <a:solidFill>
                  <a:schemeClr val="bg1"/>
                </a:solidFill>
              </a:rPr>
              <a:t>E-mail ID</a:t>
            </a:r>
            <a:endParaRPr lang="en-ZA" sz="1000" dirty="0">
              <a:solidFill>
                <a:schemeClr val="bg1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0069672" y="14897"/>
            <a:ext cx="2326494" cy="1671280"/>
            <a:chOff x="10069672" y="14897"/>
            <a:chExt cx="2326494" cy="167128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69672" y="14897"/>
              <a:ext cx="786063" cy="786063"/>
            </a:xfrm>
            <a:prstGeom prst="rect">
              <a:avLst/>
            </a:prstGeom>
          </p:spPr>
        </p:pic>
        <p:pic>
          <p:nvPicPr>
            <p:cNvPr id="11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9672" y="773886"/>
              <a:ext cx="912291" cy="912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84458" y="1232743"/>
              <a:ext cx="1111146" cy="306954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253012" y="867518"/>
              <a:ext cx="515375" cy="434847"/>
            </a:xfrm>
            <a:prstGeom prst="rect">
              <a:avLst/>
            </a:prstGeom>
          </p:spPr>
        </p:pic>
        <p:sp>
          <p:nvSpPr>
            <p:cNvPr id="15" name="Text Placeholder 16">
              <a:extLst>
                <a:ext uri="{FF2B5EF4-FFF2-40B4-BE49-F238E27FC236}">
                  <a16:creationId xmlns="" xmlns:a16="http://schemas.microsoft.com/office/drawing/2014/main" id="{B0FFBF6C-2281-4A59-8BF0-A256739C023B}"/>
                </a:ext>
              </a:extLst>
            </p:cNvPr>
            <p:cNvSpPr txBox="1">
              <a:spLocks/>
            </p:cNvSpPr>
            <p:nvPr/>
          </p:nvSpPr>
          <p:spPr>
            <a:xfrm>
              <a:off x="10625232" y="83534"/>
              <a:ext cx="1770934" cy="44204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</a:t>
              </a:r>
              <a:r>
                <a:rPr lang="en-US" sz="1050" baseline="300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nd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ICTCon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at 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CIT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Kokrajhar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, Assam</a:t>
              </a:r>
              <a:endParaRPr lang="en-US" sz="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team member headshot">
            <a:extLst>
              <a:ext uri="{FF2B5EF4-FFF2-40B4-BE49-F238E27FC236}">
                <a16:creationId xmlns="" xmlns:a16="http://schemas.microsoft.com/office/drawing/2014/main" id="{9004F29C-AED9-40E4-B5C2-47C8B6E3F04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04817" y="2233881"/>
            <a:ext cx="3387182" cy="2390238"/>
          </a:xfrm>
        </p:spPr>
      </p:pic>
      <p:pic>
        <p:nvPicPr>
          <p:cNvPr id="45" name="Picture Placeholder 44" descr="team member headshot">
            <a:extLst>
              <a:ext uri="{FF2B5EF4-FFF2-40B4-BE49-F238E27FC236}">
                <a16:creationId xmlns="" xmlns:a16="http://schemas.microsoft.com/office/drawing/2014/main" id="{D0F3841F-AC56-43DE-AD77-552631D14A4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90016" y="2233881"/>
            <a:ext cx="3917851" cy="2390238"/>
          </a:xfrm>
        </p:spPr>
      </p:pic>
      <p:pic>
        <p:nvPicPr>
          <p:cNvPr id="43" name="Picture Placeholder 42" descr="team member headshot">
            <a:extLst>
              <a:ext uri="{FF2B5EF4-FFF2-40B4-BE49-F238E27FC236}">
                <a16:creationId xmlns="" xmlns:a16="http://schemas.microsoft.com/office/drawing/2014/main" id="{4861242E-E0CB-4DBA-8F76-EDE01FEB293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75215" y="2233881"/>
            <a:ext cx="3917851" cy="2390238"/>
          </a:xfrm>
        </p:spPr>
      </p:pic>
      <p:pic>
        <p:nvPicPr>
          <p:cNvPr id="41" name="Picture Placeholder 40" descr="team member headshot">
            <a:extLst>
              <a:ext uri="{FF2B5EF4-FFF2-40B4-BE49-F238E27FC236}">
                <a16:creationId xmlns="" xmlns:a16="http://schemas.microsoft.com/office/drawing/2014/main" id="{268FA579-104C-44D5-9FEC-3D0D8C5469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233881"/>
            <a:ext cx="3378263" cy="2390238"/>
          </a:xfrm>
        </p:spPr>
      </p:pic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433927C-E768-4063-858C-B052FB19E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Institute and Presenter Name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12DF7C3-442D-460D-9076-A9460250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US" dirty="0"/>
              <a:t>Meet the team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="" xmlns:a16="http://schemas.microsoft.com/office/drawing/2014/main" id="{E50606CE-9ECB-4033-AF08-73FC376C312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554933" y="5061424"/>
            <a:ext cx="2443654" cy="320381"/>
          </a:xfrm>
        </p:spPr>
        <p:txBody>
          <a:bodyPr/>
          <a:lstStyle/>
          <a:p>
            <a:r>
              <a:rPr lang="en-US" dirty="0"/>
              <a:t>Mirjam Nilsson​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="" xmlns:a16="http://schemas.microsoft.com/office/drawing/2014/main" id="{4BFAF62A-F8A5-463D-9BF7-08EED60ABEC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54932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Chief Executive Officer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Text Placeholder 33">
            <a:extLst>
              <a:ext uri="{FF2B5EF4-FFF2-40B4-BE49-F238E27FC236}">
                <a16:creationId xmlns="" xmlns:a16="http://schemas.microsoft.com/office/drawing/2014/main" id="{6D60BE64-23D9-47F8-93B5-D89C8872DFF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1476" y="5061424"/>
            <a:ext cx="2443654" cy="320381"/>
          </a:xfrm>
        </p:spPr>
        <p:txBody>
          <a:bodyPr/>
          <a:lstStyle/>
          <a:p>
            <a:r>
              <a:rPr lang="en-US" dirty="0"/>
              <a:t>Takuma Hayashi​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="" xmlns:a16="http://schemas.microsoft.com/office/drawing/2014/main" id="{C8BBC8B0-E37D-4D40-A0FD-2C96486AC28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31475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President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="" xmlns:a16="http://schemas.microsoft.com/office/drawing/2014/main" id="{1E3A9758-9F8D-4290-B60A-19A2D1DA778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177835" y="5061424"/>
            <a:ext cx="2443654" cy="320381"/>
          </a:xfrm>
        </p:spPr>
        <p:txBody>
          <a:bodyPr/>
          <a:lstStyle/>
          <a:p>
            <a:r>
              <a:rPr lang="en-US" dirty="0"/>
              <a:t>Flora Berggren​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="" xmlns:a16="http://schemas.microsoft.com/office/drawing/2014/main" id="{E8ED43EC-2B81-4C03-B2D5-1E5BCA9AF5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177834" y="5406900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Chief Operations Officer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Text Placeholder 37">
            <a:extLst>
              <a:ext uri="{FF2B5EF4-FFF2-40B4-BE49-F238E27FC236}">
                <a16:creationId xmlns="" xmlns:a16="http://schemas.microsoft.com/office/drawing/2014/main" id="{DE01F9F5-0129-4706-880A-089943A7E1A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800181" y="5057897"/>
            <a:ext cx="2443654" cy="320381"/>
          </a:xfrm>
        </p:spPr>
        <p:txBody>
          <a:bodyPr/>
          <a:lstStyle/>
          <a:p>
            <a:r>
              <a:rPr lang="en-US" dirty="0"/>
              <a:t>Rajesh Santoshi​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="" xmlns:a16="http://schemas.microsoft.com/office/drawing/2014/main" id="{7DA97E58-ABB3-4B9B-B23D-A706C06ED1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800180" y="5403373"/>
            <a:ext cx="2443099" cy="36159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VP Marketing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 smtClean="0">
                <a:solidFill>
                  <a:schemeClr val="bg1"/>
                </a:solidFill>
              </a:rPr>
              <a:t>E-mail ID</a:t>
            </a:r>
            <a:endParaRPr lang="en-ZA" sz="1000" dirty="0">
              <a:solidFill>
                <a:schemeClr val="bg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069672" y="14897"/>
            <a:ext cx="2326494" cy="1671280"/>
            <a:chOff x="10069672" y="14897"/>
            <a:chExt cx="2326494" cy="1671280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69672" y="14897"/>
              <a:ext cx="786063" cy="786063"/>
            </a:xfrm>
            <a:prstGeom prst="rect">
              <a:avLst/>
            </a:prstGeom>
          </p:spPr>
        </p:pic>
        <p:pic>
          <p:nvPicPr>
            <p:cNvPr id="19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9672" y="773886"/>
              <a:ext cx="912291" cy="912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784458" y="1232743"/>
              <a:ext cx="1111146" cy="306954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253012" y="867518"/>
              <a:ext cx="515375" cy="434847"/>
            </a:xfrm>
            <a:prstGeom prst="rect">
              <a:avLst/>
            </a:prstGeom>
          </p:spPr>
        </p:pic>
        <p:sp>
          <p:nvSpPr>
            <p:cNvPr id="22" name="Text Placeholder 16">
              <a:extLst>
                <a:ext uri="{FF2B5EF4-FFF2-40B4-BE49-F238E27FC236}">
                  <a16:creationId xmlns="" xmlns:a16="http://schemas.microsoft.com/office/drawing/2014/main" id="{B0FFBF6C-2281-4A59-8BF0-A256739C023B}"/>
                </a:ext>
              </a:extLst>
            </p:cNvPr>
            <p:cNvSpPr txBox="1">
              <a:spLocks/>
            </p:cNvSpPr>
            <p:nvPr/>
          </p:nvSpPr>
          <p:spPr>
            <a:xfrm>
              <a:off x="10625232" y="83534"/>
              <a:ext cx="1770934" cy="44204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</a:t>
              </a:r>
              <a:r>
                <a:rPr lang="en-US" sz="1050" baseline="300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nd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ICTCon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at 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CIT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Kokrajhar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, Assam</a:t>
              </a:r>
              <a:endParaRPr lang="en-US" sz="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close up of a circuit board">
            <a:extLst>
              <a:ext uri="{FF2B5EF4-FFF2-40B4-BE49-F238E27FC236}">
                <a16:creationId xmlns="" xmlns:a16="http://schemas.microsoft.com/office/drawing/2014/main" id="{7E46DF18-087D-4FF8-A5A2-0C0EAD03069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screen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6578" y="0"/>
            <a:ext cx="5765422" cy="6858000"/>
          </a:xfrm>
        </p:spPr>
      </p:pic>
      <p:pic>
        <p:nvPicPr>
          <p:cNvPr id="12" name="Picture Placeholder 11" descr="young person writing on white board">
            <a:extLst>
              <a:ext uri="{FF2B5EF4-FFF2-40B4-BE49-F238E27FC236}">
                <a16:creationId xmlns="" xmlns:a16="http://schemas.microsoft.com/office/drawing/2014/main" id="{C8584C16-529D-49FC-9E5D-414F662195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3" cstate="screen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657" y="-16298"/>
            <a:ext cx="5555640" cy="6874299"/>
          </a:xfrm>
        </p:spPr>
      </p:pic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F84C8A3-BFE6-44FA-B04F-1AE7E2151B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1307" y="4277953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Mirjam Nilsson​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DEFBC735-43B8-468D-9D37-E51AAF9D343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Institute and Presenter Name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ED21F17E-3711-4948-8F8C-9D77E89C60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156823" y="475256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mirjam@contoso.com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EF903324-E706-4B0F-AAA4-EE70028E865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869713" y="5217644"/>
            <a:ext cx="2310968" cy="47042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www.contoso.com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580046" y="567320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206-555-0146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9511" y="0"/>
            <a:ext cx="11899305" cy="6883219"/>
            <a:chOff x="79511" y="0"/>
            <a:chExt cx="11899305" cy="6883219"/>
          </a:xfrm>
        </p:grpSpPr>
        <p:sp>
          <p:nvSpPr>
            <p:cNvPr id="11" name="Text Placeholder 16">
              <a:extLst>
                <a:ext uri="{FF2B5EF4-FFF2-40B4-BE49-F238E27FC236}">
                  <a16:creationId xmlns="" xmlns:a16="http://schemas.microsoft.com/office/drawing/2014/main" id="{B0FFBF6C-2281-4A59-8BF0-A256739C023B}"/>
                </a:ext>
              </a:extLst>
            </p:cNvPr>
            <p:cNvSpPr txBox="1">
              <a:spLocks/>
            </p:cNvSpPr>
            <p:nvPr/>
          </p:nvSpPr>
          <p:spPr>
            <a:xfrm>
              <a:off x="5172503" y="209002"/>
              <a:ext cx="5234337" cy="66062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4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</a:t>
              </a:r>
              <a:r>
                <a:rPr lang="en-US" sz="1400" baseline="300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nd</a:t>
              </a:r>
              <a:r>
                <a:rPr lang="en-US" sz="14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Intelligent Computing and Technology Conference (</a:t>
              </a:r>
              <a:r>
                <a:rPr lang="en-US" sz="140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ICTCon</a:t>
              </a:r>
              <a:r>
                <a:rPr lang="en-US" sz="14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) 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4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at 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4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Central Institute of Technology </a:t>
              </a:r>
              <a:r>
                <a:rPr lang="en-US" sz="140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Kokrajhar</a:t>
              </a:r>
              <a:r>
                <a:rPr lang="en-US" sz="14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, Assam, India </a:t>
              </a:r>
              <a:endParaRPr lang="en-US" sz="1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11" y="0"/>
              <a:ext cx="1624084" cy="1624084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05730" y="894850"/>
              <a:ext cx="1973086" cy="545065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33840" y="102412"/>
              <a:ext cx="1035624" cy="873808"/>
            </a:xfrm>
            <a:prstGeom prst="rect">
              <a:avLst/>
            </a:prstGeom>
          </p:spPr>
        </p:pic>
        <p:pic>
          <p:nvPicPr>
            <p:cNvPr id="3074" name="Picture 2" descr="Thank You Icons - Free SVG &amp; PNG Thank You Images - Noun Project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7718" y="4251443"/>
              <a:ext cx="2631776" cy="26317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106806" y="5186229"/>
            <a:ext cx="2326494" cy="1671280"/>
            <a:chOff x="106806" y="5186229"/>
            <a:chExt cx="2326494" cy="167128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806" y="5186229"/>
              <a:ext cx="786063" cy="786063"/>
            </a:xfrm>
            <a:prstGeom prst="rect">
              <a:avLst/>
            </a:prstGeom>
          </p:spPr>
        </p:pic>
        <p:pic>
          <p:nvPicPr>
            <p:cNvPr id="15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806" y="5945218"/>
              <a:ext cx="912291" cy="912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1592" y="6404075"/>
              <a:ext cx="1111146" cy="306954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90146" y="6038850"/>
              <a:ext cx="515375" cy="434847"/>
            </a:xfrm>
            <a:prstGeom prst="rect">
              <a:avLst/>
            </a:prstGeom>
          </p:spPr>
        </p:pic>
        <p:sp>
          <p:nvSpPr>
            <p:cNvPr id="18" name="Text Placeholder 16">
              <a:extLst>
                <a:ext uri="{FF2B5EF4-FFF2-40B4-BE49-F238E27FC236}">
                  <a16:creationId xmlns="" xmlns:a16="http://schemas.microsoft.com/office/drawing/2014/main" id="{B0FFBF6C-2281-4A59-8BF0-A256739C023B}"/>
                </a:ext>
              </a:extLst>
            </p:cNvPr>
            <p:cNvSpPr txBox="1">
              <a:spLocks/>
            </p:cNvSpPr>
            <p:nvPr/>
          </p:nvSpPr>
          <p:spPr>
            <a:xfrm>
              <a:off x="662366" y="5254866"/>
              <a:ext cx="1770934" cy="44204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</a:t>
              </a:r>
              <a:r>
                <a:rPr lang="en-US" sz="1050" baseline="300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nd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ICTCon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at 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CIT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Kokrajhar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, Assam</a:t>
              </a:r>
              <a:endParaRPr lang="en-US" sz="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/>
          <a:lstStyle/>
          <a:p>
            <a:r>
              <a:rPr lang="en-ZA" dirty="0"/>
              <a:t>About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At Contoso, we empower schools to foster collaborative thinking to further drive education and innovation. By closing the loop on STEM education, we help schools build a curriculum that will help students succeed in college.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sz="1000" dirty="0" smtClean="0"/>
              <a:t>Institute and Presenter Name</a:t>
            </a:r>
            <a:endParaRPr lang="en-ZA" sz="1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6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 smtClean="0">
                <a:solidFill>
                  <a:schemeClr val="bg1"/>
                </a:solidFill>
              </a:rPr>
              <a:t>E-mail ID</a:t>
            </a:r>
            <a:endParaRPr lang="en-ZA" sz="1000" dirty="0">
              <a:solidFill>
                <a:schemeClr val="bg1"/>
              </a:solidFill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1099456" y="431879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ZA" sz="1000" dirty="0" smtClean="0"/>
              <a:t>About yourself and your institute </a:t>
            </a:r>
            <a:endParaRPr lang="en-ZA" sz="1000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4186" y="2903538"/>
            <a:ext cx="3104198" cy="345475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Market gap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33DB723-F5E2-41A5-84C1-EBDEDA5B21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34141" y="3249013"/>
            <a:ext cx="3103493" cy="86640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Schools need to implement STEM curriculum but are using old or outdated books or educational materials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EBEDB7CB-2A17-4C89-8463-567F882F6B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41894" y="2903538"/>
            <a:ext cx="3104198" cy="320381"/>
          </a:xfrm>
        </p:spPr>
        <p:txBody>
          <a:bodyPr/>
          <a:lstStyle/>
          <a:p>
            <a:r>
              <a:rPr lang="en-US" dirty="0"/>
              <a:t>Customers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D8F83235-6CF2-4F43-BEFE-6C0E272FDCC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42223" y="3249013"/>
            <a:ext cx="3103493" cy="8664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10% increase from college recruitment that focus on STEM classes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38567012-CD35-41AB-B12D-92555A9BE0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9601" y="2903538"/>
            <a:ext cx="3104198" cy="320381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0DC896C3-77D0-44A1-B244-9554FA063FE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50305" y="3249013"/>
            <a:ext cx="3103493" cy="86640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STEM students received over $2 million dollars in grants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>
            <a:normAutofit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="" xmlns:a16="http://schemas.microsoft.com/office/drawing/2014/main" id="{99C42777-54AD-453F-B4EF-F59AF9213DD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Institute and Presenter Name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=""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547D840D-AC6E-4F0E-B562-819386D3E3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33811" y="4551950"/>
            <a:ext cx="3104198" cy="320381"/>
          </a:xfrm>
        </p:spPr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B9C2507-FEB7-4DC8-B74C-12FDF7B2DA8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33766" y="4897425"/>
            <a:ext cx="3103493" cy="86640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Lack of strong STEM education can remove students from the running when it comes to college recruitment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9848D4A8-6589-4AB3-B1B2-E5C601B474D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41519" y="4551950"/>
            <a:ext cx="3104198" cy="320381"/>
          </a:xfrm>
        </p:spPr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96F09C19-B12A-46BD-ADC9-8A0BA0CACE8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641848" y="4897425"/>
            <a:ext cx="3103493" cy="8664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Schools want something that’s easy to adopt and simple to use for their students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Text Placeholder 23">
            <a:extLst>
              <a:ext uri="{FF2B5EF4-FFF2-40B4-BE49-F238E27FC236}">
                <a16:creationId xmlns="" xmlns:a16="http://schemas.microsoft.com/office/drawing/2014/main" id="{99E78277-79B9-419C-A0B5-130D356F5BE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249226" y="4551950"/>
            <a:ext cx="3104198" cy="320381"/>
          </a:xfrm>
        </p:spPr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83B60275-0476-4C73-A9F1-33555C744B1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249930" y="4897425"/>
            <a:ext cx="3103493" cy="866401"/>
          </a:xfrm>
        </p:spPr>
        <p:txBody>
          <a:bodyPr/>
          <a:lstStyle/>
          <a:p>
            <a:r>
              <a:rPr lang="en-ZA" noProof="1">
                <a:solidFill>
                  <a:schemeClr val="bg1"/>
                </a:solidFill>
              </a:rPr>
              <a:t>Current study tools are hard to use and inaccessible for some demographics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 smtClean="0">
                <a:solidFill>
                  <a:schemeClr val="bg1"/>
                </a:solidFill>
              </a:rPr>
              <a:t>E-mail ID</a:t>
            </a:r>
            <a:endParaRPr lang="en-ZA" sz="1000" dirty="0">
              <a:solidFill>
                <a:schemeClr val="bg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10069672" y="14897"/>
            <a:ext cx="2326494" cy="1671280"/>
            <a:chOff x="10069672" y="14897"/>
            <a:chExt cx="2326494" cy="1671280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69672" y="14897"/>
              <a:ext cx="786063" cy="786063"/>
            </a:xfrm>
            <a:prstGeom prst="rect">
              <a:avLst/>
            </a:prstGeom>
          </p:spPr>
        </p:pic>
        <p:pic>
          <p:nvPicPr>
            <p:cNvPr id="19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9672" y="773886"/>
              <a:ext cx="912291" cy="912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84458" y="1232743"/>
              <a:ext cx="1111146" cy="306954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253012" y="867518"/>
              <a:ext cx="515375" cy="434847"/>
            </a:xfrm>
            <a:prstGeom prst="rect">
              <a:avLst/>
            </a:prstGeom>
          </p:spPr>
        </p:pic>
        <p:sp>
          <p:nvSpPr>
            <p:cNvPr id="22" name="Text Placeholder 16">
              <a:extLst>
                <a:ext uri="{FF2B5EF4-FFF2-40B4-BE49-F238E27FC236}">
                  <a16:creationId xmlns="" xmlns:a16="http://schemas.microsoft.com/office/drawing/2014/main" id="{B0FFBF6C-2281-4A59-8BF0-A256739C023B}"/>
                </a:ext>
              </a:extLst>
            </p:cNvPr>
            <p:cNvSpPr txBox="1">
              <a:spLocks/>
            </p:cNvSpPr>
            <p:nvPr/>
          </p:nvSpPr>
          <p:spPr>
            <a:xfrm>
              <a:off x="10625232" y="83534"/>
              <a:ext cx="1770934" cy="44204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</a:t>
              </a:r>
              <a:r>
                <a:rPr lang="en-US" sz="1050" baseline="300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nd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ICTCon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at 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CIT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Kokrajhar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, Assam</a:t>
              </a:r>
              <a:endParaRPr lang="en-US" sz="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44768" y="2069658"/>
            <a:ext cx="5042568" cy="3454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/>
              <a:t>Unique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3264BC1-DA72-48D5-81A1-C62B430199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44768" y="2415134"/>
            <a:ext cx="5041422" cy="540104"/>
          </a:xfrm>
        </p:spPr>
        <p:txBody>
          <a:bodyPr>
            <a:normAutofit fontScale="92500"/>
          </a:bodyPr>
          <a:lstStyle/>
          <a:p>
            <a:r>
              <a:rPr lang="en-ZA" dirty="0">
                <a:solidFill>
                  <a:schemeClr val="bg1"/>
                </a:solidFill>
              </a:rPr>
              <a:t>Only curriculum specifically dedicated to helping both schools and students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Overview / Introduction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="" xmlns:a16="http://schemas.microsoft.com/office/drawing/2014/main" id="{3B319D9A-3123-4A8C-80E8-FEA22A44443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Institute and Presenter Name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="" xmlns:a16="http://schemas.microsoft.com/office/drawing/2014/main" id="{18E5D0F5-4C11-47EE-BA9F-DEF2F44DD3D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B58D86DE-B923-4D58-B00B-1914FA90BB7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00006" y="3587638"/>
            <a:ext cx="5042568" cy="320381"/>
          </a:xfrm>
        </p:spPr>
        <p:txBody>
          <a:bodyPr/>
          <a:lstStyle/>
          <a:p>
            <a:r>
              <a:rPr lang="en-ZA"/>
              <a:t>First to market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071D6DC6-1167-4691-9102-803C951DFEF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00007" y="3933114"/>
            <a:ext cx="5041422" cy="540104"/>
          </a:xfrm>
        </p:spPr>
        <p:txBody>
          <a:bodyPr>
            <a:normAutofit fontScale="92500" lnSpcReduction="20000"/>
          </a:bodyPr>
          <a:lstStyle/>
          <a:p>
            <a:r>
              <a:rPr lang="en-ZA" dirty="0">
                <a:solidFill>
                  <a:schemeClr val="bg1"/>
                </a:solidFill>
              </a:rPr>
              <a:t>First beautifully designed tool that's both stylish and focused on STEM education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8F60FE46-C4A2-49EB-9D1E-FEFE2C69E10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398264" y="5105618"/>
            <a:ext cx="5042568" cy="320381"/>
          </a:xfrm>
        </p:spPr>
        <p:txBody>
          <a:bodyPr/>
          <a:lstStyle/>
          <a:p>
            <a:r>
              <a:rPr lang="en-ZA"/>
              <a:t>Authentic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4FFD7B4A-6574-4881-83D5-1E45D4054B5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398264" y="5451094"/>
            <a:ext cx="5041422" cy="540104"/>
          </a:xfrm>
        </p:spPr>
        <p:txBody>
          <a:bodyPr>
            <a:norm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Designed with the help and input of students and teachers in STEM field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 smtClean="0">
                <a:solidFill>
                  <a:schemeClr val="bg1"/>
                </a:solidFill>
              </a:rPr>
              <a:t>E-mail ID</a:t>
            </a:r>
            <a:endParaRPr lang="en-ZA" sz="1000" dirty="0">
              <a:solidFill>
                <a:schemeClr val="bg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" y="34470"/>
            <a:ext cx="5300006" cy="3942668"/>
            <a:chOff x="1" y="34470"/>
            <a:chExt cx="5300006" cy="3942668"/>
          </a:xfrm>
        </p:grpSpPr>
        <p:pic>
          <p:nvPicPr>
            <p:cNvPr id="2052" name="Picture 4" descr="Introduction Icon Stock Illustrations – 3,922 Introduction Icon Stock  Illustrations, Vectors &amp; Clipart - Dreamstime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95" t="37474" r="5199" b="33684"/>
            <a:stretch/>
          </p:blipFill>
          <p:spPr bwMode="auto">
            <a:xfrm>
              <a:off x="1" y="2201830"/>
              <a:ext cx="5300006" cy="17753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6" name="Group 15"/>
            <p:cNvGrpSpPr/>
            <p:nvPr/>
          </p:nvGrpSpPr>
          <p:grpSpPr>
            <a:xfrm>
              <a:off x="23723" y="34470"/>
              <a:ext cx="2326494" cy="1671280"/>
              <a:chOff x="23723" y="34470"/>
              <a:chExt cx="2326494" cy="1671280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723" y="34470"/>
                <a:ext cx="786063" cy="786063"/>
              </a:xfrm>
              <a:prstGeom prst="rect">
                <a:avLst/>
              </a:prstGeom>
            </p:spPr>
          </p:pic>
          <p:pic>
            <p:nvPicPr>
              <p:cNvPr id="19" name="Picture 2" descr="Central Institute of Technology Kokrajhar | Contact Us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3723" y="793459"/>
                <a:ext cx="912291" cy="9122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8509" y="1252316"/>
                <a:ext cx="1111146" cy="306954"/>
              </a:xfrm>
              <a:prstGeom prst="rect">
                <a:avLst/>
              </a:prstGeom>
            </p:spPr>
          </p:pic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07063" y="887091"/>
                <a:ext cx="515375" cy="434847"/>
              </a:xfrm>
              <a:prstGeom prst="rect">
                <a:avLst/>
              </a:prstGeom>
            </p:spPr>
          </p:pic>
          <p:sp>
            <p:nvSpPr>
              <p:cNvPr id="22" name="Text Placeholder 16">
                <a:extLst>
                  <a:ext uri="{FF2B5EF4-FFF2-40B4-BE49-F238E27FC236}">
                    <a16:creationId xmlns="" xmlns:a16="http://schemas.microsoft.com/office/drawing/2014/main" id="{B0FFBF6C-2281-4A59-8BF0-A256739C023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9283" y="103107"/>
                <a:ext cx="1770934" cy="442047"/>
              </a:xfrm>
              <a:prstGeom prst="rect">
                <a:avLst/>
              </a:prstGeom>
            </p:spPr>
            <p:txBody>
              <a:bodyPr/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en-US" sz="1050" dirty="0" smtClean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2</a:t>
                </a:r>
                <a:r>
                  <a:rPr lang="en-US" sz="1050" baseline="30000" dirty="0" smtClean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nd</a:t>
                </a:r>
                <a:r>
                  <a:rPr lang="en-US" sz="1050" dirty="0" smtClean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  </a:t>
                </a:r>
                <a:r>
                  <a:rPr lang="en-US" sz="1050" dirty="0" err="1" smtClean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ICTCon</a:t>
                </a:r>
                <a:r>
                  <a:rPr lang="en-US" sz="1050" dirty="0" smtClean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 at </a:t>
                </a:r>
              </a:p>
              <a:p>
                <a:pPr marL="0" indent="0" algn="ctr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en-US" sz="1050" dirty="0" smtClean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CIT </a:t>
                </a:r>
                <a:r>
                  <a:rPr lang="en-US" sz="1050" dirty="0" err="1" smtClean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Kokrajhar</a:t>
                </a:r>
                <a:r>
                  <a:rPr lang="en-US" sz="1050" dirty="0" smtClean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, Assam</a:t>
                </a:r>
                <a:endParaRPr lang="en-US" sz="2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50921" y="2145859"/>
            <a:ext cx="5042568" cy="345473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 smtClean="0"/>
              <a:t>Method 1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CB14EA2-CBDF-4C65-9598-93DEDB4C9C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50922" y="2491335"/>
            <a:ext cx="5041422" cy="5401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Methods and SOTA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/>
          <a:lstStyle/>
          <a:p>
            <a:r>
              <a:rPr lang="en-US" dirty="0" smtClean="0"/>
              <a:t>Literature 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="" xmlns:a16="http://schemas.microsoft.com/office/drawing/2014/main" id="{06ACBB45-6616-4FE9-B211-BDCA0491CD1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Institute and Presenter Name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="" xmlns:a16="http://schemas.microsoft.com/office/drawing/2014/main" id="{8EB4FD15-5553-45C2-B403-92726A0897A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3A00EDB-B024-49EC-A7CD-4E3A92A0AC2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50921" y="3198051"/>
            <a:ext cx="5042568" cy="320381"/>
          </a:xfrm>
        </p:spPr>
        <p:txBody>
          <a:bodyPr/>
          <a:lstStyle/>
          <a:p>
            <a:r>
              <a:rPr lang="en-US" dirty="0" smtClean="0"/>
              <a:t>Author 1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DFD82EC7-5ADD-4197-AE50-6BAA12DAE5D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50922" y="3543527"/>
            <a:ext cx="5041422" cy="540104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Literature and review works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D89BFD7D-5F7D-451D-BDB4-C36E0A7A44B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50921" y="5302434"/>
            <a:ext cx="5042568" cy="320381"/>
          </a:xfrm>
        </p:spPr>
        <p:txBody>
          <a:bodyPr/>
          <a:lstStyle/>
          <a:p>
            <a:r>
              <a:rPr lang="en-US" dirty="0" smtClean="0"/>
              <a:t>Solution / State-of-the-art 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419E19BC-12C6-4F34-8ADE-99486BCBB8F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450922" y="5647910"/>
            <a:ext cx="5041422" cy="5401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Literature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D0BCF128-16BF-47FB-8300-C056A7A674B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450921" y="4250243"/>
            <a:ext cx="5042568" cy="320381"/>
          </a:xfrm>
        </p:spPr>
        <p:txBody>
          <a:bodyPr/>
          <a:lstStyle/>
          <a:p>
            <a:r>
              <a:rPr lang="en-US" dirty="0" smtClean="0"/>
              <a:t>Dataset 1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9D5723A4-63FA-4038-9604-C74D5B19B6C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450922" y="4595719"/>
            <a:ext cx="5041422" cy="54010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Review work 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 smtClean="0">
                <a:solidFill>
                  <a:schemeClr val="bg1"/>
                </a:solidFill>
              </a:rPr>
              <a:t>E-mail ID</a:t>
            </a:r>
            <a:endParaRPr lang="en-ZA" sz="10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069672" y="14897"/>
            <a:ext cx="2326494" cy="1671280"/>
            <a:chOff x="10069672" y="14897"/>
            <a:chExt cx="2326494" cy="1671280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69672" y="14897"/>
              <a:ext cx="786063" cy="786063"/>
            </a:xfrm>
            <a:prstGeom prst="rect">
              <a:avLst/>
            </a:prstGeom>
          </p:spPr>
        </p:pic>
        <p:pic>
          <p:nvPicPr>
            <p:cNvPr id="17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9672" y="773886"/>
              <a:ext cx="912291" cy="912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84458" y="1232743"/>
              <a:ext cx="1111146" cy="306954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253012" y="867518"/>
              <a:ext cx="515375" cy="434847"/>
            </a:xfrm>
            <a:prstGeom prst="rect">
              <a:avLst/>
            </a:prstGeom>
          </p:spPr>
        </p:pic>
        <p:sp>
          <p:nvSpPr>
            <p:cNvPr id="20" name="Text Placeholder 16">
              <a:extLst>
                <a:ext uri="{FF2B5EF4-FFF2-40B4-BE49-F238E27FC236}">
                  <a16:creationId xmlns="" xmlns:a16="http://schemas.microsoft.com/office/drawing/2014/main" id="{B0FFBF6C-2281-4A59-8BF0-A256739C023B}"/>
                </a:ext>
              </a:extLst>
            </p:cNvPr>
            <p:cNvSpPr txBox="1">
              <a:spLocks/>
            </p:cNvSpPr>
            <p:nvPr/>
          </p:nvSpPr>
          <p:spPr>
            <a:xfrm>
              <a:off x="10625232" y="83534"/>
              <a:ext cx="1770934" cy="44204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</a:t>
              </a:r>
              <a:r>
                <a:rPr lang="en-US" sz="1050" baseline="300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nd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ICTCon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at 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CIT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Kokrajhar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, Assam</a:t>
              </a:r>
              <a:endParaRPr lang="en-US" sz="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354712"/>
            <a:ext cx="731520" cy="457200"/>
          </a:xfrm>
        </p:spPr>
        <p:txBody>
          <a:bodyPr>
            <a:norm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20XX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502152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3880" y="3502152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FEB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=""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502152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Mar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="" xmlns:a16="http://schemas.microsoft.com/office/drawing/2014/main" id="{C77C5603-8643-4603-9AC4-34B768C3DBB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502152"/>
            <a:ext cx="640080" cy="20177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Apr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292468"/>
            <a:ext cx="731520" cy="457200"/>
          </a:xfrm>
        </p:spPr>
        <p:txBody>
          <a:bodyPr>
            <a:norm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20XX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502152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May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502152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Jun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=""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502152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Jul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502152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Oct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502152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=""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502152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=""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502152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Nov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502152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Dec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=""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Jan</a:t>
            </a:r>
          </a:p>
        </p:txBody>
      </p:sp>
      <p:sp>
        <p:nvSpPr>
          <p:cNvPr id="11" name="Year">
            <a:extLst>
              <a:ext uri="{FF2B5EF4-FFF2-40B4-BE49-F238E27FC236}">
                <a16:creationId xmlns=""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7602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Feb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=""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Mar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=""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Apr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=""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May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=""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Jun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=""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Jul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Oct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=""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=""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=""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Nov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=""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425696"/>
            <a:ext cx="640080" cy="201776"/>
          </a:xfrm>
        </p:spPr>
        <p:txBody>
          <a:bodyPr>
            <a:normAutofit fontScale="92500" lnSpcReduction="10000"/>
          </a:bodyPr>
          <a:lstStyle/>
          <a:p>
            <a:r>
              <a:rPr lang="en-ZA" dirty="0">
                <a:solidFill>
                  <a:schemeClr val="bg1"/>
                </a:solidFill>
              </a:rPr>
              <a:t>Dec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/>
          <a:lstStyle/>
          <a:p>
            <a:r>
              <a:rPr lang="en-ZA" dirty="0" smtClean="0"/>
              <a:t>SOTA methods 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Institute and Presenter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cxnSp>
        <p:nvCxnSpPr>
          <p:cNvPr id="51" name="Straight Connector 50" descr="Milestone Connector">
            <a:extLst>
              <a:ext uri="{FF2B5EF4-FFF2-40B4-BE49-F238E27FC236}">
                <a16:creationId xmlns="" xmlns:a16="http://schemas.microsoft.com/office/drawing/2014/main" id="{08DB31DC-8655-4956-9B1E-754B8549DC2B}"/>
              </a:ext>
            </a:extLst>
          </p:cNvPr>
          <p:cNvCxnSpPr>
            <a:cxnSpLocks/>
          </p:cNvCxnSpPr>
          <p:nvPr/>
        </p:nvCxnSpPr>
        <p:spPr>
          <a:xfrm rot="10800000">
            <a:off x="9121117" y="4376128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 descr="Milestone Connector">
            <a:extLst>
              <a:ext uri="{FF2B5EF4-FFF2-40B4-BE49-F238E27FC236}">
                <a16:creationId xmlns=""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752725"/>
            <a:ext cx="0" cy="857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 descr="Milestone Connector">
            <a:extLst>
              <a:ext uri="{FF2B5EF4-FFF2-40B4-BE49-F238E27FC236}">
                <a16:creationId xmlns="" xmlns:a16="http://schemas.microsoft.com/office/drawing/2014/main" id="{DDE330BB-3050-4A17-AE6F-F29C5255185E}"/>
              </a:ext>
            </a:extLst>
          </p:cNvPr>
          <p:cNvCxnSpPr>
            <a:cxnSpLocks/>
          </p:cNvCxnSpPr>
          <p:nvPr/>
        </p:nvCxnSpPr>
        <p:spPr>
          <a:xfrm>
            <a:off x="3073920" y="2860999"/>
            <a:ext cx="3722" cy="5334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 Placeholder 31">
            <a:extLst>
              <a:ext uri="{FF2B5EF4-FFF2-40B4-BE49-F238E27FC236}">
                <a16:creationId xmlns="" xmlns:a16="http://schemas.microsoft.com/office/drawing/2014/main" id="{3EA3570C-044A-4064-B14D-0F904D074556}"/>
              </a:ext>
            </a:extLst>
          </p:cNvPr>
          <p:cNvSpPr txBox="1">
            <a:spLocks/>
          </p:cNvSpPr>
          <p:nvPr/>
        </p:nvSpPr>
        <p:spPr>
          <a:xfrm>
            <a:off x="5190031" y="2175069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Datasets</a:t>
            </a:r>
            <a:endParaRPr lang="en-ZA" sz="1100" dirty="0">
              <a:solidFill>
                <a:schemeClr val="bg1"/>
              </a:solidFill>
            </a:endParaRPr>
          </a:p>
        </p:txBody>
      </p:sp>
      <p:cxnSp>
        <p:nvCxnSpPr>
          <p:cNvPr id="83" name="Straight Connector 82" descr="Milestone Connector">
            <a:extLst>
              <a:ext uri="{FF2B5EF4-FFF2-40B4-BE49-F238E27FC236}">
                <a16:creationId xmlns="" xmlns:a16="http://schemas.microsoft.com/office/drawing/2014/main" id="{59880569-8A8E-41C5-BED0-640848E135F2}"/>
              </a:ext>
            </a:extLst>
          </p:cNvPr>
          <p:cNvCxnSpPr>
            <a:cxnSpLocks/>
          </p:cNvCxnSpPr>
          <p:nvPr/>
        </p:nvCxnSpPr>
        <p:spPr>
          <a:xfrm>
            <a:off x="6218933" y="2858287"/>
            <a:ext cx="6667" cy="538024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 Placeholder 31">
            <a:extLst>
              <a:ext uri="{FF2B5EF4-FFF2-40B4-BE49-F238E27FC236}">
                <a16:creationId xmlns="" xmlns:a16="http://schemas.microsoft.com/office/drawing/2014/main" id="{A094E423-7CE9-4B99-92DE-803EDA3A01EC}"/>
              </a:ext>
            </a:extLst>
          </p:cNvPr>
          <p:cNvSpPr txBox="1">
            <a:spLocks/>
          </p:cNvSpPr>
          <p:nvPr/>
        </p:nvSpPr>
        <p:spPr>
          <a:xfrm>
            <a:off x="9121117" y="217885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SOTA</a:t>
            </a:r>
            <a:endParaRPr lang="en-ZA" sz="1100" dirty="0">
              <a:solidFill>
                <a:schemeClr val="bg1"/>
              </a:solidFill>
            </a:endParaRPr>
          </a:p>
        </p:txBody>
      </p:sp>
      <p:cxnSp>
        <p:nvCxnSpPr>
          <p:cNvPr id="87" name="Straight Connector 86" descr="Milestone Connector">
            <a:extLst>
              <a:ext uri="{FF2B5EF4-FFF2-40B4-BE49-F238E27FC236}">
                <a16:creationId xmlns="" xmlns:a16="http://schemas.microsoft.com/office/drawing/2014/main" id="{210A4F88-A1D6-4474-8086-55B9DC9AF526}"/>
              </a:ext>
            </a:extLst>
          </p:cNvPr>
          <p:cNvCxnSpPr>
            <a:cxnSpLocks/>
          </p:cNvCxnSpPr>
          <p:nvPr/>
        </p:nvCxnSpPr>
        <p:spPr>
          <a:xfrm>
            <a:off x="10150019" y="2862072"/>
            <a:ext cx="0" cy="53232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 descr="Milestone Connector">
            <a:extLst>
              <a:ext uri="{FF2B5EF4-FFF2-40B4-BE49-F238E27FC236}">
                <a16:creationId xmlns="" xmlns:a16="http://schemas.microsoft.com/office/drawing/2014/main" id="{9FC428EC-C5B0-4535-8B88-FF6BE9F35E3F}"/>
              </a:ext>
            </a:extLst>
          </p:cNvPr>
          <p:cNvCxnSpPr>
            <a:cxnSpLocks/>
          </p:cNvCxnSpPr>
          <p:nvPr/>
        </p:nvCxnSpPr>
        <p:spPr>
          <a:xfrm>
            <a:off x="2286000" y="4694195"/>
            <a:ext cx="2019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Placeholder 31">
            <a:extLst>
              <a:ext uri="{FF2B5EF4-FFF2-40B4-BE49-F238E27FC236}">
                <a16:creationId xmlns="" xmlns:a16="http://schemas.microsoft.com/office/drawing/2014/main" id="{0DB3BBAB-4897-4AAE-8104-E8D840C01351}"/>
              </a:ext>
            </a:extLst>
          </p:cNvPr>
          <p:cNvSpPr txBox="1">
            <a:spLocks/>
          </p:cNvSpPr>
          <p:nvPr/>
        </p:nvSpPr>
        <p:spPr>
          <a:xfrm>
            <a:off x="4406652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Why</a:t>
            </a:r>
            <a:endParaRPr lang="en-ZA" sz="1100" dirty="0">
              <a:solidFill>
                <a:schemeClr val="bg1"/>
              </a:solidFill>
            </a:endParaRPr>
          </a:p>
        </p:txBody>
      </p:sp>
      <p:cxnSp>
        <p:nvCxnSpPr>
          <p:cNvPr id="95" name="Straight Connector 94" descr="Milestone Connector">
            <a:extLst>
              <a:ext uri="{FF2B5EF4-FFF2-40B4-BE49-F238E27FC236}">
                <a16:creationId xmlns="" xmlns:a16="http://schemas.microsoft.com/office/drawing/2014/main" id="{8555111D-9395-4F5A-9ED2-433142ABA373}"/>
              </a:ext>
            </a:extLst>
          </p:cNvPr>
          <p:cNvCxnSpPr>
            <a:cxnSpLocks/>
          </p:cNvCxnSpPr>
          <p:nvPr/>
        </p:nvCxnSpPr>
        <p:spPr>
          <a:xfrm>
            <a:off x="5434293" y="4694195"/>
            <a:ext cx="1261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Placeholder 31">
            <a:extLst>
              <a:ext uri="{FF2B5EF4-FFF2-40B4-BE49-F238E27FC236}">
                <a16:creationId xmlns="" xmlns:a16="http://schemas.microsoft.com/office/drawing/2014/main" id="{0D97546E-1259-4E0A-BF25-B53C6C7D9B5D}"/>
              </a:ext>
            </a:extLst>
          </p:cNvPr>
          <p:cNvSpPr txBox="1">
            <a:spLocks/>
          </p:cNvSpPr>
          <p:nvPr/>
        </p:nvSpPr>
        <p:spPr>
          <a:xfrm>
            <a:off x="7581698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How</a:t>
            </a:r>
            <a:endParaRPr lang="en-ZA" sz="1100" dirty="0">
              <a:solidFill>
                <a:schemeClr val="bg1"/>
              </a:solidFill>
            </a:endParaRPr>
          </a:p>
        </p:txBody>
      </p:sp>
      <p:cxnSp>
        <p:nvCxnSpPr>
          <p:cNvPr id="99" name="Straight Connector 98" descr="Milestone Connector">
            <a:extLst>
              <a:ext uri="{FF2B5EF4-FFF2-40B4-BE49-F238E27FC236}">
                <a16:creationId xmlns="" xmlns:a16="http://schemas.microsoft.com/office/drawing/2014/main" id="{33DBE3DD-4F6D-4C20-B843-AA0BC8BCF263}"/>
              </a:ext>
            </a:extLst>
          </p:cNvPr>
          <p:cNvCxnSpPr>
            <a:cxnSpLocks/>
          </p:cNvCxnSpPr>
          <p:nvPr/>
        </p:nvCxnSpPr>
        <p:spPr>
          <a:xfrm>
            <a:off x="8591938" y="4694195"/>
            <a:ext cx="0" cy="537881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=""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42184" y="2177369"/>
            <a:ext cx="2057400" cy="561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Work blueprints</a:t>
            </a:r>
            <a:endParaRPr lang="en-ZA" sz="1100" dirty="0">
              <a:solidFill>
                <a:schemeClr val="bg1"/>
              </a:solidFill>
            </a:endParaRPr>
          </a:p>
        </p:txBody>
      </p:sp>
      <p:sp>
        <p:nvSpPr>
          <p:cNvPr id="132" name="Text Placeholder 31">
            <a:extLst>
              <a:ext uri="{FF2B5EF4-FFF2-40B4-BE49-F238E27FC236}">
                <a16:creationId xmlns="" xmlns:a16="http://schemas.microsoft.com/office/drawing/2014/main" id="{4E554FA9-53AB-40E7-A2D2-8573D8B6478B}"/>
              </a:ext>
            </a:extLst>
          </p:cNvPr>
          <p:cNvSpPr txBox="1">
            <a:spLocks/>
          </p:cNvSpPr>
          <p:nvPr/>
        </p:nvSpPr>
        <p:spPr>
          <a:xfrm>
            <a:off x="1215500" y="5261784"/>
            <a:ext cx="2057804" cy="561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</a:t>
            </a:r>
            <a:endParaRPr lang="en-ZA" sz="1100" dirty="0">
              <a:solidFill>
                <a:schemeClr val="bg1"/>
              </a:solidFill>
            </a:endParaRPr>
          </a:p>
        </p:txBody>
      </p:sp>
      <p:sp>
        <p:nvSpPr>
          <p:cNvPr id="46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 smtClean="0">
                <a:solidFill>
                  <a:schemeClr val="bg1"/>
                </a:solidFill>
              </a:rPr>
              <a:t>E-mail ID</a:t>
            </a:r>
            <a:endParaRPr lang="en-ZA" sz="1000" dirty="0">
              <a:solidFill>
                <a:schemeClr val="bg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0069672" y="14897"/>
            <a:ext cx="2326494" cy="1671280"/>
            <a:chOff x="10069672" y="14897"/>
            <a:chExt cx="2326494" cy="1671280"/>
          </a:xfrm>
        </p:grpSpPr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69672" y="14897"/>
              <a:ext cx="786063" cy="786063"/>
            </a:xfrm>
            <a:prstGeom prst="rect">
              <a:avLst/>
            </a:prstGeom>
          </p:spPr>
        </p:pic>
        <p:pic>
          <p:nvPicPr>
            <p:cNvPr id="49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9672" y="773886"/>
              <a:ext cx="912291" cy="912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84458" y="1232743"/>
              <a:ext cx="1111146" cy="306954"/>
            </a:xfrm>
            <a:prstGeom prst="rect">
              <a:avLst/>
            </a:prstGeom>
          </p:spPr>
        </p:pic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253012" y="867518"/>
              <a:ext cx="515375" cy="434847"/>
            </a:xfrm>
            <a:prstGeom prst="rect">
              <a:avLst/>
            </a:prstGeom>
          </p:spPr>
        </p:pic>
        <p:sp>
          <p:nvSpPr>
            <p:cNvPr id="53" name="Text Placeholder 16">
              <a:extLst>
                <a:ext uri="{FF2B5EF4-FFF2-40B4-BE49-F238E27FC236}">
                  <a16:creationId xmlns="" xmlns:a16="http://schemas.microsoft.com/office/drawing/2014/main" id="{B0FFBF6C-2281-4A59-8BF0-A256739C023B}"/>
                </a:ext>
              </a:extLst>
            </p:cNvPr>
            <p:cNvSpPr txBox="1">
              <a:spLocks/>
            </p:cNvSpPr>
            <p:nvPr/>
          </p:nvSpPr>
          <p:spPr>
            <a:xfrm>
              <a:off x="10625232" y="83534"/>
              <a:ext cx="1770934" cy="44204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</a:t>
              </a:r>
              <a:r>
                <a:rPr lang="en-US" sz="1050" baseline="300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nd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ICTCon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at 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CIT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Kokrajhar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, Assam</a:t>
              </a:r>
              <a:endParaRPr lang="en-US" sz="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1631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="" xmlns:a16="http://schemas.microsoft.com/office/drawing/2014/main" id="{32B7DCB8-8642-41A3-89BF-66289A34E3C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769289" cy="6870700"/>
          </a:xfrm>
        </p:spPr>
      </p:pic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B0F25F1-9242-41C0-96EB-97E197175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Institute and Presenter Name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C6E7B4C-9F2C-459E-B835-5C4DEAB06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dirty="0">
                <a:solidFill>
                  <a:schemeClr val="bg1"/>
                </a:solidFill>
              </a:rPr>
              <a:t>Simple and efficient to use</a:t>
            </a:r>
          </a:p>
          <a:p>
            <a:r>
              <a:rPr lang="en-ZA" noProof="1">
                <a:solidFill>
                  <a:schemeClr val="bg1"/>
                </a:solidFill>
              </a:rPr>
              <a:t>Quick customer service assistance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 smtClean="0">
                <a:solidFill>
                  <a:schemeClr val="bg1"/>
                </a:solidFill>
              </a:rPr>
              <a:t>E-mail ID</a:t>
            </a:r>
            <a:endParaRPr lang="en-ZA" sz="1000" dirty="0">
              <a:solidFill>
                <a:schemeClr val="bg1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0069672" y="14897"/>
            <a:ext cx="1825932" cy="1671280"/>
            <a:chOff x="10069672" y="14897"/>
            <a:chExt cx="1825932" cy="167128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69672" y="14897"/>
              <a:ext cx="786063" cy="786063"/>
            </a:xfrm>
            <a:prstGeom prst="rect">
              <a:avLst/>
            </a:prstGeom>
          </p:spPr>
        </p:pic>
        <p:pic>
          <p:nvPicPr>
            <p:cNvPr id="10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9672" y="773886"/>
              <a:ext cx="912291" cy="912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784458" y="1232743"/>
              <a:ext cx="1111146" cy="306954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253012" y="867518"/>
              <a:ext cx="515375" cy="434847"/>
            </a:xfrm>
            <a:prstGeom prst="rect">
              <a:avLst/>
            </a:prstGeom>
          </p:spPr>
        </p:pic>
      </p:grpSp>
      <p:sp>
        <p:nvSpPr>
          <p:cNvPr id="13" name="Text Placeholder 16">
            <a:extLst>
              <a:ext uri="{FF2B5EF4-FFF2-40B4-BE49-F238E27FC236}">
                <a16:creationId xmlns="" xmlns:a16="http://schemas.microsoft.com/office/drawing/2014/main" id="{B0FFBF6C-2281-4A59-8BF0-A256739C023B}"/>
              </a:ext>
            </a:extLst>
          </p:cNvPr>
          <p:cNvSpPr txBox="1">
            <a:spLocks/>
          </p:cNvSpPr>
          <p:nvPr/>
        </p:nvSpPr>
        <p:spPr>
          <a:xfrm>
            <a:off x="10625232" y="83534"/>
            <a:ext cx="1770934" cy="4420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05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2</a:t>
            </a:r>
            <a:r>
              <a:rPr lang="en-US" sz="1050" baseline="30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nd</a:t>
            </a:r>
            <a:r>
              <a:rPr lang="en-US" sz="105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</a:t>
            </a:r>
            <a:r>
              <a:rPr lang="en-US" sz="1050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ICTCon</a:t>
            </a:r>
            <a:r>
              <a:rPr lang="en-US" sz="105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at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05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CIT </a:t>
            </a:r>
            <a:r>
              <a:rPr lang="en-US" sz="1050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Kokrajhar</a:t>
            </a:r>
            <a:r>
              <a:rPr lang="en-US" sz="105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, Assam</a:t>
            </a:r>
            <a:endParaRPr lang="en-US" sz="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32800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="" xmlns:a16="http://schemas.microsoft.com/office/drawing/2014/main" id="{206F9951-1544-4FB3-80F2-82D60E1606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9774" y="5203253"/>
            <a:ext cx="7792451" cy="992505"/>
          </a:xfrm>
        </p:spPr>
        <p:txBody>
          <a:bodyPr>
            <a:noAutofit/>
          </a:bodyPr>
          <a:lstStyle/>
          <a:p>
            <a:r>
              <a:rPr lang="en-US" dirty="0" smtClean="0"/>
              <a:t>Experimental Results 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 smtClean="0">
                <a:solidFill>
                  <a:schemeClr val="bg1"/>
                </a:solidFill>
              </a:rPr>
              <a:t>E-mail ID</a:t>
            </a:r>
            <a:endParaRPr lang="en-ZA" sz="1000" dirty="0">
              <a:solidFill>
                <a:schemeClr val="bg1"/>
              </a:solidFill>
            </a:endParaRPr>
          </a:p>
        </p:txBody>
      </p:sp>
      <p:sp>
        <p:nvSpPr>
          <p:cNvPr id="18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4734425" y="6254163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Institute and Presenter Name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="" xmlns:a16="http://schemas.microsoft.com/office/drawing/2014/main" id="{5C600DDB-51C1-4E0E-8FC1-10C888E4E7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3110" y="1774354"/>
            <a:ext cx="844265" cy="3767635"/>
          </a:xfrm>
        </p:spPr>
        <p:txBody>
          <a:bodyPr/>
          <a:lstStyle/>
          <a:p>
            <a:r>
              <a:rPr lang="en-US" sz="6600" dirty="0" smtClean="0"/>
              <a:t>2024</a:t>
            </a:r>
            <a:endParaRPr lang="en-US" sz="6600" dirty="0"/>
          </a:p>
        </p:txBody>
      </p:sp>
      <p:sp>
        <p:nvSpPr>
          <p:cNvPr id="22" name="Text Placeholder 18">
            <a:extLst>
              <a:ext uri="{FF2B5EF4-FFF2-40B4-BE49-F238E27FC236}">
                <a16:creationId xmlns="" xmlns:a16="http://schemas.microsoft.com/office/drawing/2014/main" id="{5C600DDB-51C1-4E0E-8FC1-10C888E4E7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" y="1136013"/>
            <a:ext cx="2470484" cy="977076"/>
          </a:xfrm>
        </p:spPr>
        <p:txBody>
          <a:bodyPr/>
          <a:lstStyle/>
          <a:p>
            <a:r>
              <a:rPr lang="en-US" sz="4800" dirty="0" err="1" smtClean="0"/>
              <a:t>ICTCon</a:t>
            </a:r>
            <a:endParaRPr lang="en-US" sz="66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10069672" y="14897"/>
            <a:ext cx="2326494" cy="1671280"/>
            <a:chOff x="10069672" y="14897"/>
            <a:chExt cx="2326494" cy="1671280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69672" y="14897"/>
              <a:ext cx="786063" cy="786063"/>
            </a:xfrm>
            <a:prstGeom prst="rect">
              <a:avLst/>
            </a:prstGeom>
          </p:spPr>
        </p:pic>
        <p:pic>
          <p:nvPicPr>
            <p:cNvPr id="24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9672" y="773886"/>
              <a:ext cx="912291" cy="912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784458" y="1232743"/>
              <a:ext cx="1111146" cy="306954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253012" y="867518"/>
              <a:ext cx="515375" cy="434847"/>
            </a:xfrm>
            <a:prstGeom prst="rect">
              <a:avLst/>
            </a:prstGeom>
          </p:spPr>
        </p:pic>
        <p:sp>
          <p:nvSpPr>
            <p:cNvPr id="27" name="Text Placeholder 16">
              <a:extLst>
                <a:ext uri="{FF2B5EF4-FFF2-40B4-BE49-F238E27FC236}">
                  <a16:creationId xmlns="" xmlns:a16="http://schemas.microsoft.com/office/drawing/2014/main" id="{B0FFBF6C-2281-4A59-8BF0-A256739C023B}"/>
                </a:ext>
              </a:extLst>
            </p:cNvPr>
            <p:cNvSpPr txBox="1">
              <a:spLocks/>
            </p:cNvSpPr>
            <p:nvPr/>
          </p:nvSpPr>
          <p:spPr>
            <a:xfrm>
              <a:off x="10625232" y="83534"/>
              <a:ext cx="1770934" cy="44204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</a:t>
              </a:r>
              <a:r>
                <a:rPr lang="en-US" sz="1050" baseline="30000" dirty="0" smtClean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nd</a:t>
              </a:r>
              <a:r>
                <a:rPr lang="en-US" sz="1050" dirty="0" smtClean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 </a:t>
              </a:r>
              <a:r>
                <a:rPr lang="en-US" sz="1050" dirty="0" err="1" smtClean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ICTCon</a:t>
              </a:r>
              <a:r>
                <a:rPr lang="en-US" sz="1050" dirty="0" smtClean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at 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CIT </a:t>
              </a:r>
              <a:r>
                <a:rPr lang="en-US" sz="1050" dirty="0" err="1" smtClean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Kokrajhar</a:t>
              </a:r>
              <a:r>
                <a:rPr lang="en-US" sz="1050" dirty="0" smtClean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, Assam</a:t>
              </a:r>
              <a:endParaRPr lang="en-US" sz="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486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34142" y="3971432"/>
            <a:ext cx="2941600" cy="360000"/>
          </a:xfrm>
        </p:spPr>
        <p:txBody>
          <a:bodyPr/>
          <a:lstStyle/>
          <a:p>
            <a:r>
              <a:rPr lang="en-ZA" dirty="0"/>
              <a:t>Research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34142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>
                <a:solidFill>
                  <a:schemeClr val="bg1"/>
                </a:solidFill>
              </a:rPr>
              <a:t>We based our research on market trends and data from over 1,000 schools</a:t>
            </a:r>
          </a:p>
        </p:txBody>
      </p:sp>
      <p:pic>
        <p:nvPicPr>
          <p:cNvPr id="27" name="Picture Placeholder 11" descr="Microscope outline">
            <a:extLst>
              <a:ext uri="{FF2B5EF4-FFF2-40B4-BE49-F238E27FC236}">
                <a16:creationId xmlns="" xmlns:a16="http://schemas.microsoft.com/office/drawing/2014/main" id="{E7501A7A-87F1-48B8-AE66-9FB3CB45D40B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34142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ZA" dirty="0" smtClean="0"/>
              <a:t>Dataset / Experiment 1</a:t>
            </a:r>
            <a:endParaRPr lang="en-ZA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706975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Abstract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706975" y="4605832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noProof="1">
                <a:solidFill>
                  <a:schemeClr val="bg1"/>
                </a:solidFill>
              </a:rPr>
              <a:t>We believe students need new study materials to help them succeed</a:t>
            </a:r>
          </a:p>
        </p:txBody>
      </p:sp>
      <p:pic>
        <p:nvPicPr>
          <p:cNvPr id="28" name="Picture Placeholder 15" descr="Document outline">
            <a:extLst>
              <a:ext uri="{FF2B5EF4-FFF2-40B4-BE49-F238E27FC236}">
                <a16:creationId xmlns="" xmlns:a16="http://schemas.microsoft.com/office/drawing/2014/main" id="{55BF36B0-70C1-41A7-97F7-10772AE3E317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706975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971432"/>
            <a:ext cx="2941600" cy="360000"/>
          </a:xfrm>
        </p:spPr>
        <p:txBody>
          <a:bodyPr>
            <a:normAutofit/>
          </a:bodyPr>
          <a:lstStyle/>
          <a:p>
            <a:r>
              <a:rPr lang="en-ZA" dirty="0"/>
              <a:t>Design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412200" y="4605832"/>
            <a:ext cx="2941600" cy="11418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>
                <a:solidFill>
                  <a:schemeClr val="bg1"/>
                </a:solidFill>
              </a:rPr>
              <a:t>Study tools are easy to use and accessible for all demographics</a:t>
            </a:r>
          </a:p>
        </p:txBody>
      </p:sp>
      <p:pic>
        <p:nvPicPr>
          <p:cNvPr id="29" name="Picture Placeholder 17" descr="Illustrator outline">
            <a:extLst>
              <a:ext uri="{FF2B5EF4-FFF2-40B4-BE49-F238E27FC236}">
                <a16:creationId xmlns="" xmlns:a16="http://schemas.microsoft.com/office/drawing/2014/main" id="{3F6B18F7-FCBF-493A-AD96-1FFF95A95E2F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412200" y="3048000"/>
            <a:ext cx="769486" cy="769486"/>
          </a:xfrm>
          <a:noFill/>
          <a:ln w="95250" cap="sq" cmpd="sng" algn="ctr">
            <a:noFill/>
            <a:prstDash val="solid"/>
            <a:miter lim="800000"/>
          </a:ln>
          <a:effectLst/>
        </p:spPr>
      </p:pic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05C44B1-BA82-483C-BD91-F89067442F9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Institute and Presenter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 smtClean="0">
                <a:solidFill>
                  <a:schemeClr val="bg1"/>
                </a:solidFill>
              </a:rPr>
              <a:t>E-mail ID</a:t>
            </a:r>
            <a:endParaRPr lang="en-ZA" sz="10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069672" y="14897"/>
            <a:ext cx="2326494" cy="1671280"/>
            <a:chOff x="10069672" y="14897"/>
            <a:chExt cx="2326494" cy="167128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69672" y="14897"/>
              <a:ext cx="786063" cy="786063"/>
            </a:xfrm>
            <a:prstGeom prst="rect">
              <a:avLst/>
            </a:prstGeom>
          </p:spPr>
        </p:pic>
        <p:pic>
          <p:nvPicPr>
            <p:cNvPr id="16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9672" y="773886"/>
              <a:ext cx="912291" cy="912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784458" y="1232743"/>
              <a:ext cx="1111146" cy="30695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1253012" y="867518"/>
              <a:ext cx="515375" cy="434847"/>
            </a:xfrm>
            <a:prstGeom prst="rect">
              <a:avLst/>
            </a:prstGeom>
          </p:spPr>
        </p:pic>
        <p:sp>
          <p:nvSpPr>
            <p:cNvPr id="19" name="Text Placeholder 16">
              <a:extLst>
                <a:ext uri="{FF2B5EF4-FFF2-40B4-BE49-F238E27FC236}">
                  <a16:creationId xmlns="" xmlns:a16="http://schemas.microsoft.com/office/drawing/2014/main" id="{B0FFBF6C-2281-4A59-8BF0-A256739C023B}"/>
                </a:ext>
              </a:extLst>
            </p:cNvPr>
            <p:cNvSpPr txBox="1">
              <a:spLocks/>
            </p:cNvSpPr>
            <p:nvPr/>
          </p:nvSpPr>
          <p:spPr>
            <a:xfrm>
              <a:off x="10625232" y="83534"/>
              <a:ext cx="1770934" cy="44204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</a:t>
              </a:r>
              <a:r>
                <a:rPr lang="en-US" sz="1050" baseline="3000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nd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ICTCon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at 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buNone/>
              </a:pP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CIT </a:t>
              </a:r>
              <a:r>
                <a:rPr lang="en-US" sz="1050" dirty="0" err="1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Kokrajhar</a:t>
              </a:r>
              <a:r>
                <a:rPr lang="en-US" sz="1050" dirty="0" smtClean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, Assam</a:t>
              </a:r>
              <a:endParaRPr lang="en-US" sz="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74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81CC48"/>
      </a:accent1>
      <a:accent2>
        <a:srgbClr val="45BEAD"/>
      </a:accent2>
      <a:accent3>
        <a:srgbClr val="BFFF4B"/>
      </a:accent3>
      <a:accent4>
        <a:srgbClr val="B001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EM Deck_tm12041065_Win32_LW_v2" id="{4F206296-6CCA-437B-ABEB-95E882651B70}" vid="{35168526-4CBB-4325-9C81-5B5C83385F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126E60-8824-40C8-9624-5890E719C52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7817B950-985C-4D79-B0A3-FA5D2FD7806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2B6A28-7094-4F7C-9CE6-FEFFCFA7E1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538</Words>
  <Application>Microsoft Office PowerPoint</Application>
  <PresentationFormat>Widescreen</PresentationFormat>
  <Paragraphs>182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Source Sans Pro</vt:lpstr>
      <vt:lpstr>Times New Roman</vt:lpstr>
      <vt:lpstr>Office Theme</vt:lpstr>
      <vt:lpstr>Paper Title</vt:lpstr>
      <vt:lpstr>About us</vt:lpstr>
      <vt:lpstr>Agenda</vt:lpstr>
      <vt:lpstr>Overview / Introduction</vt:lpstr>
      <vt:lpstr>Literature </vt:lpstr>
      <vt:lpstr>SOTA methods </vt:lpstr>
      <vt:lpstr>Methodology</vt:lpstr>
      <vt:lpstr>Experimental Results </vt:lpstr>
      <vt:lpstr>Dataset / Experiment 1</vt:lpstr>
      <vt:lpstr>Discussion overview</vt:lpstr>
      <vt:lpstr>Conclusion</vt:lpstr>
      <vt:lpstr>Meet the team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2021-07-29T04:12:45Z</dcterms:created>
  <dcterms:modified xsi:type="dcterms:W3CDTF">2024-11-19T05:42:26Z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